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2643-A921-4289-8BB8-FE5F1B3A0242}" type="datetimeFigureOut">
              <a:rPr lang="es-MX" smtClean="0"/>
              <a:pPr/>
              <a:t>05/09/2013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3667-2066-4F36-B5F5-DBB377D224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es-MX" dirty="0" smtClean="0"/>
              <a:t>SERIES ARITMETICAS</a:t>
            </a:r>
            <a:endParaRPr lang="es-MX" dirty="0"/>
          </a:p>
        </p:txBody>
      </p:sp>
      <p:sp>
        <p:nvSpPr>
          <p:cNvPr id="1026" name="AutoShape 2" descr="data:image/jpeg;base64,/9j/4AAQSkZJRgABAQAAAQABAAD/2wCEAAkGBxQSEhQUEhQUFRUVFRgYFxgVFxUYFBcYFBgYFxcYFRQYHCggGBslGxYVITEhJSkrLi4uFyE/ODMsNygtLysBCgoKDg0OGxAQGzUmICY3LzIwLDQsLCwsLC80NCwsLCwvLTQsLCwsLywsLCwsLCwsLCwsLCwsLCwsLCwsLCwsLP/AABEIAI8BXwMBEQACEQEDEQH/xAAbAAEAAwEBAQEAAAAAAAAAAAAAAgMEBQEGB//EADkQAAIBAwMCBAQFAgUEAwAAAAECEQADEgQhMQVBEyJRYTJxgZEGFCNCoRWxM1JigsEWorLwcnPR/8QAGgEBAQEBAQEBAAAAAAAAAAAAAAECAwQFBv/EADERAAICAQIFAwIGAgMBAQAAAAABAhEDEiEEEzFBUSJhcaHwBYGRscHRFPEjMuFSQv/aAAwDAQACEQMRAD8A/caAwvrSWK2lyjkkwvynvXyZ/iM8mR4+Fhrrq7qK9r7nZYklc3RbpLztIdMSPqD8q9HB8RnyOUc2PS1+afwZnGK3i7NNe45igFAKAUAoDONT+p4cHYTPavEuMvinw6i9ld9jej0arPdZeKjyjJiYA7fM+1XjeIniglijqm9ku3y/ZCEU3v0LLQMDKJjeOJ9q9GFTUFzP+3eulmXV7E66EFAKAUAoBQCgFAKAUAoBQCgFAKAUAoBQCgFAKAUAoBQCgFAKAUAoBQCgFAeMJBrM1cWkEcvTaW8q4AooHcSSZr87wvA/iWHGsEZRjFXvu3v9+x6Z5MUnqabJ6a463cGfMY5Hbj/3/mu3C5eIxcb/AI+TJrWm3tVff8kmovHqSol0+8xslmMnzGT7V0/DOIyz4F5cjt+p2TLFLJSK7eqZbKRu7mBPueTXDFxmXFwGKvVknsr36vq/g04J5H4Rfb0rqQTdJM7gxB9gK9eLgs+OUZyztvumlT9kjDyRarSZLmuzJOZVQYUKJdj6/KvnZPxNZ5SksumK2Sik5Sfn48HVYtK6W/oiT6y4ltA/lZifMRwB3IHetz/EOKwcNjWb0zlfqa6Ly0u/sRY4Sk9PRELGpGSkveYExJACE1xwcZBZ4SeTJJN1bSUGyyg9LVL+TVb1B8W7J8qqNuwr6eLipf5mbVL0xS28eTk4eiNdWV2kuXRmXKA/CB6epNefFDiuOhzpZHCL/wCqXjy2abhjelKyl9U5sKZ8xfGfWDXlnxvEZPw6ElL1uVX53+7NqEVlaraiy4txHtzcJLNBHA+1ejJDicPEYdeVtye66L9DKcZRlSNtkXM2yjDbGvqYVxPPm8laNtJxlp0qupor2mBQCgFAKAUAoBQCgFAKAUAoBQCgFAKAUAoBQCgFAKAUAoBQCgFAKAUBG6kgjiRH3rnlhzIOF1aoqdOzn2rF9RiGSBwdy0V8XDw34njgsKnGl/8Arduv2++p3lLE3dM06XRhAdyWbljya9/CcBHBGVu5S6yfV/8Ahznkcn7IyW9DdCYZoF34Bkz6ntXzMX4bx0OHfDrJFR36J278+PyOry43LVRY+hbG3iVyt+s4mu+T8OzLFh5TWvH5un59zKyq5X0ZJNI7MGukGOFWYHvvXTHwWfLlWXipJ10jG6XvvvZHkilUEU6fR3UGK+GP9cHKD7V5eG4DjeHhycbgl/8AdPVXx5NyyY5O3fwXPprgC4MGjkPvM95r1ZOD4rHGCwzUq6qe9+9/sYU4NvUv0FvSuzBrpHl4VfhB9TPNMfBZ8uSOTipL09Ix6J+Xe7DyRSqH6no0W92T/ibCORtG9aX4c3PO5PbJt8bUOZtGuxSulvFQhZAoESs5EfWvLDguPeNcPOcVBbWr1NfnsaeTHepLcvv6GRbVdgjA/avXn/DVKGLHjdRg0/0MRy0233J6jTFnttOyzI+fFdeJ4SWXiMWW9oXt5voSM6i15PdNacM5ZpBPlHoKvC4M+PJkllnab2XhCcotJJGivccxQCgFAKAUAoBQCgFAKAUAoBQCgFAKAUAoBQCgFAKAUAoBQCgFAKAUAoBQCgFAKAUAoBQCgFAKAUAoBQCgFAKAUAoBQCgFAKAUAoBQCgFAKAUAoBQCgFAKAUAoBQCgFAKAUAoBQCgFAKAUAoDwmo3QIF64vL4LR5kanNkWhkac2QoZmnNkKGRpzZChkac2QoZGnNkKGRpzZChkac2QoZGnNkKGRpzZChkac2QoZGnNkKGZpzZChkanNkKGRq82QoZGnNkKGRpzZChkac2QoZGnNkKPQ9VZX3JRMGuydq0Q9qgUAoBQCgFAKAUAoBQCgFAKAUAoBQCgFAKAUAoCu4a45n2KiNcDQoCm7qkVgrOis3wgsAx+QO5rShJq0iOSWxdWSigFAVveUEAsoJ4BIBPyFaUW1aRLRZWSigFAUvq7YOJdA3oWUH7TWlCTV0Z1IurJoUAoCq3qEZiqupZeQGBYfMAyK04tK2iWnsW1kooBQCgFAKAlb5rthfYyyyu5BQCgFAKAUAoBQCgFAKAUAoBQCgFAKAUAoBQCgK7nNcM3VFRGuJojcBIIBgkGDEwexjvVXXcjPx78S29KpCLde/qGcG9qCSVUCQQig7777TxzX3+HeV+pqo9onzcigtrt92frXTtSl20j22zVlEN3Pbf3r4WSLjJqSpn0YtNWjTWDRl6nqfCs3Ln+RGb7Amt446pqPkzJ1Fs/L+navQW7Vt9RauajUvNxypJx8xjIlgAYH/7X25xzyk1B6YrZfdHz4vGknJWz9P6X1BNRaS7bnFxInkeoI9Qa+LkxyxycZdT6EJKStGuuZoo1tg3LboGKFlIDL8SyIke9ahLTJOrMyVqj89/Fv4b02ns2rNq3nqb7hVdmYsdwXYiY3kDj91fV4XicuSblJ+ldjx5cUIxSXVn6B07S+Fat25JwRVk8nERNfLyT1ycvJ7IrSkjTWDR85+Otc9vTqttsGvXFt5/5Qx8xnttt9a9nBY1KbbV0rrycM8mo0u58l1fSabRX9KukZm1AurmwctKkgEMOATPA7c17sU8uaE3kXprY804wxyWjqfqFfFPoCgFAKAUAoD1Oa64upllteggoBQCgFAKAUAoBQCgFAKAUAoBQCgFAKAUAoBQFdyuGbqiojXE0KA+A1nXNKA+n0GmzvOWXa1iqkyGLZb7fb3r6scGW1PNKkvc8byQ/641ufUfhrRLprFrTl1NxVyYAifMSWIHOMkia8PETeWbyVsd8UdEVE69cDqZeqWEuWbqXCQjIwYjkCDJFbxycZprqZmk4tM/Pbeus+CdJ0u29y5eEXLrKRCn4ixPG3sAJ7mvrOGTXzeIdJdEeLVGtGJbvufcdA0Saazb04dS6LLCRJJ3LY8gSTXzc83km8lbM9eOKgtJ1K4HQUB8d0kfm+pX77fBpP0bY/wBfmDH/AMvuK+hl/wCLhow7y3fweWHryuXjY+tt3lacWVsTBggwfQxwa8Di11PSmmWVCmXqOgt30Nu8gdDyDPI4II3B9xW8eSWOWqLpmZRUlTPkNL0aydelqxbCWdJFy4RJLXWHkVnYkmBB59a+hLNPkapu5S2Xx3PKsceZUVsj7a1dVhKsGHqpBH3FfNaa2Z600+hOoU4nUPxRYs3jZctkts3HIWVRQJ8xmZPbbkj1r04+FyThrXx8nGWaMZaWVaH8XWLr2LaLdzvgsAVHlAnd99gcTETWp8HkipSdUvr8Ejni2ku59BXkO4oD1Oa64upllteggoBQCgFAKAUAoBQCgFAKAUAoBQCgFAKAUAoBQFdyuGbsVEa4mirUahUEuwUe/wDxUbS6kbS6iwFIyVQMt5iCfc1rU2gq6o42t6SW6hp9QogJauB27Hsix6/qOf8Ab8q9MM1cPLG+7Vfz+xylD/lUjvV5TseUBXZ06J8Cqs84gCfnFVyb6kSS6HGv9IJ6jb1CiFWwyu08tMKI+RY/QV6Y5kuHeN+Tk4f8ql7HerynYi7gAkmAOaEbo8S2BOIAkyYAEn1PqarbfUUcTonSTa1Wruxil1kxH+YxLt8pb+9enNlUsUI90cscNM5M71eU7CgI4DfYb8+/bf12q2yUcP8AB/SjprVxCCA1+6yqeyZYp91UH616eKyrJJP2X69zlgg4Rafk71eU7FbWFMyqnIQZA3HofWqpNdGSkFsqDIVQYiQBMDtPp7Ut0KRZUKKA9TmuuLqZZbXoIKAUAoBQCgFAKAUAoBQCgFAKAUAoBQCgFAKAUBFlmsyjqVArIrzODRqz5+709dTcuGYVTiG5LNtlE/tA2geteZ4+Y2cXFSbO7bWABMwAPtXo0s7KiU0pixNKYs4fWOrQ6okwGGZHsR5R/wA1wyZKdI5TnvSO5Nd6Z1tCaUxYmlMWcbrdk3WFtGMhSzD9n+nL3Jj6TXHJFyelHLJ6nSOyDXamdbE0pixNKYsTSmLRhu9SVb4tsQAVmTxkTsPsP5rm5pS0sw5pSo3TXSmbtCaUxYmlMWjhfiy4VS26Fg4uAKV9xuD7HbY17eCjcnGXSjhxDpJrqaeh9Se6v6iQY+IfCSNiCP2sD2rnxGCMH6X+X31NYsjl1OqK86i2dbLEWK9EI6UZJVsCgFAKAUAoBQCgFAKAUAoBQCgFAKAUAoBQCgFAKAwXLz3ZW2Cq8G4RHz8Md/nx864uUp7R29/6M230NWm0621CIIA/93rpGKiqRUq2La0UUAoDk6W0PzN3YQiIAO0sS5PznevNCK5r9q/swl6jrV6TYoDx2gEnsJ+1RugZOl2oTI/Fc87H3bgfQQPpXPFGo33e5mPQ2V1NCgFAKA4Gp0QGpRrnm8Rng7jEqFKD7Ka8csa5qcu9/wDhycfVud+vYdRQCgPGUHkT8/agOLoP0dXdt/tujxV9Mv3x/eu8/VjUvG39HGPpm153O3XA7GS3r1glyqAOyCSBOJjvW9D7GdS7ljaxA4QsMzwvfifpsDU0urLqV0QvdQtrcW2zAM3H8QD852+VFBtWRySdEhrbe/6ieUSfMNgeCfSmmXgal5PLnULSqGNxcTwZBmOYjmihJuqDkquyy/qUQAuyqDwWIA9e9RRb6FbS6j8wn+ZdgDyOG+E/Wmli0VN1C0MvOvlEncSADG/12q6JeCal5PLPUrTIr5qFbjIgb+nzquEk6oKcauyw6tA4TIZn9vfid/TappdWXUroXtYiMqswDMQAO5kwNvnRRbVoOSTo8/OIACzIskgSwgwY2Peml9ial3PfziZYh1y38sidudqaXV0XUrozv1EZ20GGTjIy42G3EfETO3yNXRs2Z17pF/5xAAXZVyJA8wgwSNjU0vsXUu5JtWgJUusqJIkSANySPlU0vrRdSPbGpR5wZWgwcSDB+lHFrqE0+hbUKKA4tjqpto7XyGIvMi4ALIAmPMYEANJJ7V5lmcYtz33OanS3Lh1tThjbusXQPAXdVY4y0n17Cfaa1/kJ1Se+/QutE+r9Qaz4eNtnzcKccdpB2GTDf+NjVzZXCqjd/H9oTk1WxQ/V1N8IC8KHkAKQSokyZygbjiMu/asPOuZp+fv72vuTX6qPT15YU+FehyoTyDz5qzDHf/QeY5Hben+SqT0vfpt1HMXg8tddS4hIFxNrZGSiSt1sVIGXEyN6LiYyVq10+uwWRNHq/iC3k4K3FVPEBcgYTa+IAzJ234j67UXFRt2mkr37bdRzFZs0GuF3LyujIQCrgBhIBB2J2INdceTXe1V5NRlZqYxua6GjD0pNnuHm62Q/+IEJ/An61xwrrLz+3YzHyb67GjkWepMt64lxkxRC5hWXAAiJLHzgidxxHvXmWVrI4yapb+K/s5qTumTPWbLK05jzC2Rg+WTrkAFiZIrXPg0/06MutUW3NcF0/iorEKkhYOW20EciO9a5iWPUkXVUbRl1nWgLaEFrZcBjKFiqEgEwPWYE+vBiK5zzrSn0v27ffQy57F9/rdpCwOZwyyIRsQUXMjKInHeK1LiIRbXj29r/AGK5pHml65auOEXOSSATbcLIXOMiI3USPakOJhKWlX+j+f2CyJuiA69bXAMWYsivKo2OLsVDHnESO/rU/wAiCpPv7fkTmIo6r1C28BS2Vu4pBxYKSrqjhWIgkZbxWMuWMtl1T/mmJSTO7XrOgoBQCgMPVdCbgVkONy2ckPae6n2I2rpCenZ9GYnG911JaDXrckfC6/Gh+JT/AMj0NSUHH4LGafyZL3S35UoSTd+IGALzAyPcR9a0si7+30MOD/cssdPZboYFQsANBYl4XEZKdgR6io5pxoqi07Nd2wTcR52UOD6+bGP7VlPZo01vZjfpX6KICAy4mRtJUyRPIkyZ9a3zPU2Z0elIrudMchMfDVlyhgbkrkQT/wDZMb5c0U1v9/6JoZf1VGLWcApIc/FOPwNzHFSDVOzU72ozf0l1AVWUgi0GJkH9JsvKB2M1rmJu37mdD6fBo03TMChEbeLl7m6wIP8AArLnf0+hVCvqVXelvhbUFCVsm02UxDBQWX38v1rSyK2/eyODpL8i6zoWW7kMQveCxLwuIyU7AiBuKy5pxo0otSs91GiY3ldcV4yMtkyifKV+E888iiktNMOL1Wjna3Sm2pRWUs9spGLZQzMfLG2+W88RNdIyTds5yVbG0dLgyCoJus5PeGQoB9JFY5hvQX6bRlWQ7QtoJPckEfxtWXK0yqNMpt6B0KlSjQrKcpAAZ8pWO/YjvA3quafUii10Kb3SrhDKCkHxoO+R8YHkRGxI+grSyJb/AB9COD6fJu0ek8NmiApVAAO2AIP/ABXOUrRtRpmusmhQHLboaEQXcnxPEDHAlXIIJAxiDJ2IIrg+Hi1173+Zjlo1abRBGyydmxxJYySMi3p6sfaukcai7Ko0WanTB8ZnyuGEeq8TVlFSr2K1ZkXpChnIZwHJZlBUKWIgkmMvpMe1c+Sk20+vYzoVl/5FYtDf9EjHf0Qpv67Gt8tbe3+i6Vt7Ga10S2FVZYhVReY2tv4i8ehrmuHikl8fR2iKCJXujW2XE5RNw88+NlkP+7b5Cj4eDVP3+t3+40Iv0OiFrLzM7MZZnjIwABwAAAB2Fbx49F722WMaJazT+IApMLPmH+YD9vyJias4alXYrVmgVsooDlv0YOW8S47g23trOIKrcIy8wEk+Vdz6fOvO+HTvU29mvyZjRfVnul6RhgC5IRwwAVFEhWXhQNzlufarHDVb9PgKFG+/byVl4yBH3EV2atUaatHOv9EBZHVyrpbFsNijbLwRkDDCTuPWuEuHTaae6VdjDh3L36aDbu2yzRdyk7SMlCmPtW5Yk4yjfX/RrTs0eHpgyLZH/FW5HuqC2R9RTlb3fe/4JoKh0RQpUM29pLU7SBbLEH5y38VlcOkqvsl+hOWqM9/pWDJDswNzyqQsJm3iPuBJ+EgT61zlhprfv08d2Rwo7les6igFAKAUBU2nUsHgZAEA94PI9xVt1RKV2Y36sBJwbEByG283hkBoHpJ5rfLM6z3V9VW2SCDIYDlRMrlyTttSONsOaRbf1wWz4pVohTjHn80bR678VFC5aSuVRsrs9TBMFGU+eQY2wCnse4cVXCiKZXa6wGYAI0EoC20DxFDL335j2qvE0upFktlq9R8uWDYkgJ8MvlxAnb137VnRvVl17WWJrh4bXCCoXIMNiZQkECOdxUcHdF1bWUjqfI8Ns8goQlZJK58zA8vNa0e5NfsSudSAYDBuUVj5YVrkBQd9zuJj1qKFrqHMo03VIQG6GAhiG8sNhJIABmYG228Vp499iKe25s0eqzyBVkKkSGjuJHB9DWJRo1GVmmsmhQCgFAKAUAoBQCgFAKAUAoDl9b1ty0Mk8Pjyqci9x+yIBx89/ltNcM+SUFca+O7fgxOTXQjZuaj8wQwPhSey4BQoxKt8RYtIIO0fzIvLzN+n5V/d39+YnLV7F1zqgW+LJR90LZYnHaO/Eb81p5ksmii6/VRnsdbQm47PCLhiMHGznFWkiWyY7RtAFYjxEXbb227P73Iprdkrn4hsrElwSJjw3kDIoZESPMI39R61XxWNdf2fwOZEuHVUIVgSB+pIZWD/AKYOQg8Ee9aWaLSa9+3gutELXXbLKWBaAVAGD5NmCVwWJYGDx6GouJxtWv2f08hZIm7TX1uKHUyGEjt9weDXWMlJWjSdqy2tFFAKA4Oo63Oqt2ke2EDlLkkZM3hswAEyACFE9yY7V45cR/yqCaq6fzV/fucnP1JI0dFtahS3jEkQOSpl5OTJAGKEYwprphjkTev7f9FgpdzxOsw1/wAS2yLaYAMcN8goUbNyS23zHFRcRTlqVJfH99xr62uhXo+sgWwSLtxndwAqryu5Cw2OIGwORmOZqQz+m923fj/X1Ip7En/EShsBavM047KPiwFzHdhviT8o37SfFK60v7V/sXmK6old62ijxPOUwssAF3/XYqp5mfb2qviIpau231DyLr8A9fTGfDuz58lhSyC0cXZoaIB9CZ7TT/JjV0++3iuv337DmKjrKZ3r0nQ9oDmnpS5zvgUuArkYBuFScR2mDxXTmOvfY56FZMdKT1ctlkGLHIEDHY/KpzGXQjQ2lUpgZI25JJkHLcn3FTU7s1pVUU3umoxJlgSSSVYg7qFI+RCj7VVNojgmSTpyARBjJG572wAP4UU1saEQHS0xxl4BBXzHyY7jH0imt9SaEWJoVCNb3KtJMkzLbnfnneprd2XSqor/AKWu5yuZEhssjkCBjI+m1XmMmhHrdMQmZf8AaT5juUjEmeTsPnFOYxoRFek29wcmBDABmJChvixHafWnMY0Iv0ujFssQWJaJyM/DsP4/tUlKyqNGismhQCgFAKAUAoBQCgFAKAUAoDn6zppe6Lq3WRgmOyowiSSRkDBPePQVxnhcp6067dv6MONu7OhXY2Zb+iDvkSf8N7ZHqHKk7/7f5rEsacr9mv1MuNuzFpuhhECZ+UFCAEQSbbKwLECWY4xP8Vyjw6jHTe23jsZWOlRfrumC4zNkQWRU4kDBy4P3P8VqeLU278fR2Vxshd6OGLnI+Y3IgDbxUVT/AOM/Wjwpt7+fqqDgRvdGBYMjlGUIFIAIHhh14PIK3CIqSwK7Tp7fS/7I4d0btFphbQICTEyTySTJJ+ZJrrCGmNG0qVF9aKKAUBnvaJGZGKiUYsD7lSu/rsxrEscW032/0RxTNFbKYtT0tLguBpIulS2/BSMSPkVBrlLFGSaff+DLgndntjp4Uqxd3KzBYjuAICqAAIHYVY40mndhRPP6cuYcEz4huexJt+HHyipylq1e9/ShpV2V2uj21AEtt4Q57WWLJ/c1Fgivp9OhNCI3+iIxJydci+WJAyW4QWU7cSPnud96kuHjLv5+oeNM6QEV3NntAKAUAoBQCgFAKAUAoBQCgFAKAUAoBQCgFAKAUAoBQCgFAKAUAoBQCgFAKAUAoBQCgFAKAUAoBQCgFAKAUAoBQCgFAKAUAoBQCgFAKAUAoBQCgFAKAUBx9ebly+1pHKYWC4IMS90uiExvC4sY9SPSukaUbfk5u3KkU9Q1GosC0FCXC98glnK+VixVR5T2jftHBmrFQldkk5RqiH9YD6khVdltC4CVYYBlG5dQNu6iT3nHvV0VH5Gu5fBP+vXMbbflm/VZRbBdZIdHcZR8MYiedm+lTlq2r6DmPbbqV2PxEbluTbe3K2XWGUkreueGO0CCDI9PTtXip9fP0Islrp4Jf9TwXL2mW2hvDPIEs1icgqRuCBzPMj3pyfD32+peb5Xn6E3u3tQGRZ09y2SGGWQIuWjgQy+hYHjlTUqMd+ti5S26HdrkdTgPq30dseM/iu7KqSxAlbYyliDElXOwJJI7muyisj22OVuC3I3utFCLtxWRfy+RtsQCGa4qqDOwMmJNFjvZeQ51uw/4icIjfl2LO1wAZwCLa55hio8pE7kDjadpcpX1HMddD3/qcBCz28GJt4KXWGF1SyksB5dlaRvxtM05O+zHN23RHVfiV0VT+XeTZa64LY4KhgzI5I3AiT7UWJN9fYjytdi1+sXEvX/Etr4Vq2rgq0ucs4hcRJYrETtHeamhNKnuy62m7WxI3L2oDBZsPbLKwyyBztgoQw5jIH5g09Mfcvql7G7X9QWybeYhHJUvPlUxK5exgifWPWsRjqujUpV1Ipca/YR0m0WKOJ5wDqxB9MkER/qq7RlvuTeUbRzL/WLmnxtNba8yJZzcMACbrm0Pi580fSfStrGpbp11MObjtV9C09eAAZ1ZMU1BdQVIB07KrCY33Ox296nL7L2+peZ3fv8AQjb/ABC7IrCwxLXRbUBhi8oWDK5AkSIJ45gmKvKV9RzHXQzXvxDcuWSVtNbY/l3QZqSy3L6owmIXuPk3biqsSUuvn9jLyNrp4/c2nrjghPAPjG4UwDrjPh+IG8QgeUr7TPas8tdb2N8x9K3PV62SyqbTKCyW3Ysv6d24gYJj+6MlBPqacv3/ANDX7GzpOmuW1i6/iHyb7/ttorc+rKzf7qzNpvZGoppbnMTrzOLkp4YV7awGHjgvdCDO2ywoPPeQDvW+WlX2jnzL+9yzUfiIIGbwyUC3ihyAL+ACW8vZTEA/LbeosV7X4+pXkrevJ7putM5VXttaY3VGOSk4tba4uW22ykEDgjmjx1unYU76oy6PXXMb924HWb4tqBcBCxdFqFQiBvuTvMnjatOKtJeP4sik6bZ0G60QLjm2fCtllDBhkzo2BASOC0gGe1Y5fRXua19XWxmu/iC4CE/Lk3TdNvAXBEi14uReNljY7c+taWJdb2+0R5H0rf7Zdr9eX0iXUlC/gkb7jxHSRPyYipGNT0v3K5XC17Fmk6x4l3DwyEY3AjyPMbJxfy8gTMHvB4qShSuyqduijW9ddLptpYLw6plmqjK4uSjcexn0HrMVY401bZl5GnSRH+vSuYS4xFjxDbWDvngRsJJBU7+k7U5e9X3HM7lNz8SuqK3gi5KXbh8K4CoSyVBlmA3hjtA3EfLSxJvqR5Wl0NI663w+CfGzZfDzWIVBcyLxEYsvbk/Ws8tdb2NcztW5Oxri12w6lvD1Fkti37SoVlIHaQzA/IVHGk14Clun5OxXM6CgFAKAUAoBQGO5oj463laPIUcRIZZyXfsQSfox9o1q9NGdPqsvv6dXxyE4sGHOzLwaibRWrMp6PayLQ3mJYgO4QsRBbwwcZjvFa1uqJoVl/wCSSLYja0QU3O0KUHz8pI3qanv7l0rYz2+jWQqrjIVVUSTwjh1+zCarySM6ESudIssMWSRNwwSYm9lnO+85GinJF0Is0GgSyCEB8xlizMzEwBJZiSdgB9KkpOXURil0LbVohnYsTkRA7KAIgD3Mmff2qN7FSK9bokugBwfKclKsysp4lWUgjYn71Yya6BxT6lJ6PZxKlJBXEyzkkZZ/ETM5bzM1dcrsmhHtvpNobwxPm3Z3ZvMuJ3Ynt2qa2NCIHolkgAqfKttQQzBh4M4EMCCGGTbj1q8yRNCJr0i1DDEnJGRsmdiVYkmWYkncnemtl0IsudOttnks+IgRpJ3VcoH/AHHeopNDSj3QaFLKlUB3ORLMzMxgCSzEk7AD6UlJy6ljFLoU9a0Hj2/C2xZ0Lz/kRg5A9ziB9asJaXZmcdSo3isGzHqum27hYsDLeHJBI/wnzT7Ma0ptGXFM8PSrRylAcvEmSSCL0G4I9DAprkNCI2OkWkIIDEqQQWe45BAZRBZjsAzbe9VzbIoJEG6FZKBCpIChfiYGA4uDdSDswBmnMldjlxqi3TdKtW8SqmVYuCWZmLMuJLMTLHHbeo5tlUEg3SrRu+KVOcz8TY5AYhik4lgNpiaa3VDQrs2EVk0c+z0Wys7MxOG7u7n9Ns0ALEwA28Vt5JGFCJht9ADXmZ0RUK3UxW5cbIXiCxggC1xwvJPtW+bSpexnl27Z1f6dbz8THzSpmTyisoMT6Ow+tc9TqjelXZ4nTbYRkiVa4bhBJ+Iv4k7ejf2prd2NKqilui2SXlWi5lkub4S5lmCTCsTvI3mrzJbE0IlpekWrbZKGLTlLO7EkrgScif2wPpRzb2CgkWjp9vw1tY+RcYEn9jBl3mdiBU1O7LpVUQ0/SrSXDcVTkcuWYgZmXxUmFyIBMDejm2qCgk7JXenW2ORG5dbhIJ3a2IU/YUUmNKKx0e0AQARIIlWcMAXNzZgZHmJNXWxoREdEs4lcTDJcQksxYi8QbksTJJImacyV2TlxqhqOi2XnJWksGkM6tIQJsykESoAI70WSSDgmSt9NAuo8gLat4WkAgLlGRJnfZVA9IPrTVtRdO9m+sGhQCgF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28" name="AutoShape 4" descr="data:image/jpeg;base64,/9j/4AAQSkZJRgABAQAAAQABAAD/2wCEAAkGBxQSEhQUEhQUFRUVFRgYFxgVFxUYFBcYFBgYFxcYFRQYHCggGBslGxYVITEhJSkrLi4uFyE/ODMsNygtLysBCgoKDg0OGxAQGzUmICY3LzIwLDQsLCwsLC80NCwsLCwvLTQsLCwsLywsLCwsLCwsLCwsLCwsLCwsLCwsLCwsLP/AABEIAI8BXwMBEQACEQEDEQH/xAAbAAEAAwEBAQEAAAAAAAAAAAAAAgMEBQEGB//EADkQAAIBAwMCBAQFAgUEAwAAAAECEQADEgQhMQVBEyJRYTJxgZEGFCNCoRWxM1JigsEWorLwcnPR/8QAGgEBAQEBAQEBAAAAAAAAAAAAAAECAwQFBv/EADERAAICAQIFAwIGAgMBAQAAAAABAhEDEiEEEzFBUSJhcaHwBYGRscHRFPEjMuFSQv/aAAwDAQACEQMRAD8A/caAwvrSWK2lyjkkwvynvXyZ/iM8mR4+Fhrrq7qK9r7nZYklc3RbpLztIdMSPqD8q9HB8RnyOUc2PS1+afwZnGK3i7NNe45igFAKAUAoDONT+p4cHYTPavEuMvinw6i9ld9jej0arPdZeKjyjJiYA7fM+1XjeIniglijqm9ku3y/ZCEU3v0LLQMDKJjeOJ9q9GFTUFzP+3eulmXV7E66EFAKAUAoBQCgFAKAUAoBQCgFAKAUAoBQCgFAKAUAoBQCgFAKAUAoBQCgFAeMJBrM1cWkEcvTaW8q4AooHcSSZr87wvA/iWHGsEZRjFXvu3v9+x6Z5MUnqabJ6a463cGfMY5Hbj/3/mu3C5eIxcb/AI+TJrWm3tVff8kmovHqSol0+8xslmMnzGT7V0/DOIyz4F5cjt+p2TLFLJSK7eqZbKRu7mBPueTXDFxmXFwGKvVknsr36vq/g04J5H4Rfb0rqQTdJM7gxB9gK9eLgs+OUZyztvumlT9kjDyRarSZLmuzJOZVQYUKJdj6/KvnZPxNZ5SksumK2Sik5Sfn48HVYtK6W/oiT6y4ltA/lZifMRwB3IHetz/EOKwcNjWb0zlfqa6Ly0u/sRY4Sk9PRELGpGSkveYExJACE1xwcZBZ4SeTJJN1bSUGyyg9LVL+TVb1B8W7J8qqNuwr6eLipf5mbVL0xS28eTk4eiNdWV2kuXRmXKA/CB6epNefFDiuOhzpZHCL/wCqXjy2abhjelKyl9U5sKZ8xfGfWDXlnxvEZPw6ElL1uVX53+7NqEVlaraiy4txHtzcJLNBHA+1ejJDicPEYdeVtye66L9DKcZRlSNtkXM2yjDbGvqYVxPPm8laNtJxlp0qupor2mBQCgFAKAUAoBQCgFAKAUAoBQCgFAKAUAoBQCgFAKAUAoBQCgFAKAUBG6kgjiRH3rnlhzIOF1aoqdOzn2rF9RiGSBwdy0V8XDw34njgsKnGl/8Arduv2++p3lLE3dM06XRhAdyWbljya9/CcBHBGVu5S6yfV/8Ahznkcn7IyW9DdCYZoF34Bkz6ntXzMX4bx0OHfDrJFR36J278+PyOry43LVRY+hbG3iVyt+s4mu+T8OzLFh5TWvH5un59zKyq5X0ZJNI7MGukGOFWYHvvXTHwWfLlWXipJ10jG6XvvvZHkilUEU6fR3UGK+GP9cHKD7V5eG4DjeHhycbgl/8AdPVXx5NyyY5O3fwXPprgC4MGjkPvM95r1ZOD4rHGCwzUq6qe9+9/sYU4NvUv0FvSuzBrpHl4VfhB9TPNMfBZ8uSOTipL09Ix6J+Xe7DyRSqH6no0W92T/ibCORtG9aX4c3PO5PbJt8bUOZtGuxSulvFQhZAoESs5EfWvLDguPeNcPOcVBbWr1NfnsaeTHepLcvv6GRbVdgjA/avXn/DVKGLHjdRg0/0MRy0233J6jTFnttOyzI+fFdeJ4SWXiMWW9oXt5voSM6i15PdNacM5ZpBPlHoKvC4M+PJkllnab2XhCcotJJGivccxQCgFAKAUAoBQCgFAKAUAoBQCgFAKAUAoBQCgFAKAUAoBQCgFAKAUAoBQCgFAKAUAoBQCgFAKAUAoBQCgFAKAUAoBQCgFAKAUAoBQCgFAKAUAoBQCgFAKAUAoBQCgFAKAUAoBQCgFAKAUAoDwmo3QIF64vL4LR5kanNkWhkac2QoZmnNkKGRpzZChkac2QoZGnNkKGRpzZChkac2QoZGnNkKGRpzZChkac2QoZGnNkKGZpzZChkanNkKGRq82QoZGnNkKGRpzZChkac2QoZGnNkKPQ9VZX3JRMGuydq0Q9qgUAoBQCgFAKAUAoBQCgFAKAUAoBQCgFAKAUAoCu4a45n2KiNcDQoCm7qkVgrOis3wgsAx+QO5rShJq0iOSWxdWSigFAVveUEAsoJ4BIBPyFaUW1aRLRZWSigFAUvq7YOJdA3oWUH7TWlCTV0Z1IurJoUAoCq3qEZiqupZeQGBYfMAyK04tK2iWnsW1kooBQCgFAKAlb5rthfYyyyu5BQCgFAKAUAoBQCgFAKAUAoBQCgFAKAUAoBQCgK7nNcM3VFRGuJojcBIIBgkGDEwexjvVXXcjPx78S29KpCLde/qGcG9qCSVUCQQig7777TxzX3+HeV+pqo9onzcigtrt92frXTtSl20j22zVlEN3Pbf3r4WSLjJqSpn0YtNWjTWDRl6nqfCs3Ln+RGb7Amt446pqPkzJ1Fs/L+navQW7Vt9RauajUvNxypJx8xjIlgAYH/7X25xzyk1B6YrZfdHz4vGknJWz9P6X1BNRaS7bnFxInkeoI9Qa+LkxyxycZdT6EJKStGuuZoo1tg3LboGKFlIDL8SyIke9ahLTJOrMyVqj89/Fv4b02ns2rNq3nqb7hVdmYsdwXYiY3kDj91fV4XicuSblJ+ldjx5cUIxSXVn6B07S+Fat25JwRVk8nERNfLyT1ycvJ7IrSkjTWDR85+Otc9vTqttsGvXFt5/5Qx8xnttt9a9nBY1KbbV0rrycM8mo0u58l1fSabRX9KukZm1AurmwctKkgEMOATPA7c17sU8uaE3kXprY804wxyWjqfqFfFPoCgFAKAUAoD1Oa64upllteggoBQCgFAKAUAoBQCgFAKAUAoBQCgFAKAUAoBQFdyuGbqiojXE0KA+A1nXNKA+n0GmzvOWXa1iqkyGLZb7fb3r6scGW1PNKkvc8byQ/641ufUfhrRLprFrTl1NxVyYAifMSWIHOMkia8PETeWbyVsd8UdEVE69cDqZeqWEuWbqXCQjIwYjkCDJFbxycZprqZmk4tM/Pbeus+CdJ0u29y5eEXLrKRCn4ixPG3sAJ7mvrOGTXzeIdJdEeLVGtGJbvufcdA0Saazb04dS6LLCRJJ3LY8gSTXzc83km8lbM9eOKgtJ1K4HQUB8d0kfm+pX77fBpP0bY/wBfmDH/AMvuK+hl/wCLhow7y3fweWHryuXjY+tt3lacWVsTBggwfQxwa8Di11PSmmWVCmXqOgt30Nu8gdDyDPI4II3B9xW8eSWOWqLpmZRUlTPkNL0aydelqxbCWdJFy4RJLXWHkVnYkmBB59a+hLNPkapu5S2Xx3PKsceZUVsj7a1dVhKsGHqpBH3FfNaa2Z600+hOoU4nUPxRYs3jZctkts3HIWVRQJ8xmZPbbkj1r04+FyThrXx8nGWaMZaWVaH8XWLr2LaLdzvgsAVHlAnd99gcTETWp8HkipSdUvr8Ejni2ku59BXkO4oD1Oa64upllteggoBQCgFAKAUAoBQCgFAKAUAoBQCgFAKAUAoBQFdyuGbsVEa4mirUahUEuwUe/wDxUbS6kbS6iwFIyVQMt5iCfc1rU2gq6o42t6SW6hp9QogJauB27Hsix6/qOf8Ab8q9MM1cPLG+7Vfz+xylD/lUjvV5TseUBXZ06J8Cqs84gCfnFVyb6kSS6HGv9IJ6jb1CiFWwyu08tMKI+RY/QV6Y5kuHeN+Tk4f8ql7HerynYi7gAkmAOaEbo8S2BOIAkyYAEn1PqarbfUUcTonSTa1Wruxil1kxH+YxLt8pb+9enNlUsUI90cscNM5M71eU7CgI4DfYb8+/bf12q2yUcP8AB/SjprVxCCA1+6yqeyZYp91UH616eKyrJJP2X69zlgg4Rafk71eU7FbWFMyqnIQZA3HofWqpNdGSkFsqDIVQYiQBMDtPp7Ut0KRZUKKA9TmuuLqZZbXoIKAUAoBQCgFAKAUAoBQCgFAKAUAoBQCgFAKAUBFlmsyjqVArIrzODRqz5+709dTcuGYVTiG5LNtlE/tA2geteZ4+Y2cXFSbO7bWABMwAPtXo0s7KiU0pixNKYs4fWOrQ6okwGGZHsR5R/wA1wyZKdI5TnvSO5Nd6Z1tCaUxYmlMWcbrdk3WFtGMhSzD9n+nL3Jj6TXHJFyelHLJ6nSOyDXamdbE0pixNKYsTSmLRhu9SVb4tsQAVmTxkTsPsP5rm5pS0sw5pSo3TXSmbtCaUxYmlMWjhfiy4VS26Fg4uAKV9xuD7HbY17eCjcnGXSjhxDpJrqaeh9Se6v6iQY+IfCSNiCP2sD2rnxGCMH6X+X31NYsjl1OqK86i2dbLEWK9EI6UZJVsCgFAKAUAoBQCgFAKAUAoBQCgFAKAUAoBQCgFAKAwXLz3ZW2Cq8G4RHz8Md/nx864uUp7R29/6M230NWm0621CIIA/93rpGKiqRUq2La0UUAoDk6W0PzN3YQiIAO0sS5PznevNCK5r9q/swl6jrV6TYoDx2gEnsJ+1RugZOl2oTI/Fc87H3bgfQQPpXPFGo33e5mPQ2V1NCgFAKA4Gp0QGpRrnm8Rng7jEqFKD7Ka8csa5qcu9/wDhycfVud+vYdRQCgPGUHkT8/agOLoP0dXdt/tujxV9Mv3x/eu8/VjUvG39HGPpm153O3XA7GS3r1glyqAOyCSBOJjvW9D7GdS7ljaxA4QsMzwvfifpsDU0urLqV0QvdQtrcW2zAM3H8QD852+VFBtWRySdEhrbe/6ieUSfMNgeCfSmmXgal5PLnULSqGNxcTwZBmOYjmihJuqDkquyy/qUQAuyqDwWIA9e9RRb6FbS6j8wn+ZdgDyOG+E/Wmli0VN1C0MvOvlEncSADG/12q6JeCal5PLPUrTIr5qFbjIgb+nzquEk6oKcauyw6tA4TIZn9vfid/TappdWXUroXtYiMqswDMQAO5kwNvnRRbVoOSTo8/OIACzIskgSwgwY2Peml9ial3PfziZYh1y38sidudqaXV0XUrozv1EZ20GGTjIy42G3EfETO3yNXRs2Z17pF/5xAAXZVyJA8wgwSNjU0vsXUu5JtWgJUusqJIkSANySPlU0vrRdSPbGpR5wZWgwcSDB+lHFrqE0+hbUKKA4tjqpto7XyGIvMi4ALIAmPMYEANJJ7V5lmcYtz33OanS3Lh1tThjbusXQPAXdVY4y0n17Cfaa1/kJ1Se+/QutE+r9Qaz4eNtnzcKccdpB2GTDf+NjVzZXCqjd/H9oTk1WxQ/V1N8IC8KHkAKQSokyZygbjiMu/asPOuZp+fv72vuTX6qPT15YU+FehyoTyDz5qzDHf/QeY5Hben+SqT0vfpt1HMXg8tddS4hIFxNrZGSiSt1sVIGXEyN6LiYyVq10+uwWRNHq/iC3k4K3FVPEBcgYTa+IAzJ234j67UXFRt2mkr37bdRzFZs0GuF3LyujIQCrgBhIBB2J2INdceTXe1V5NRlZqYxua6GjD0pNnuHm62Q/+IEJ/An61xwrrLz+3YzHyb67GjkWepMt64lxkxRC5hWXAAiJLHzgidxxHvXmWVrI4yapb+K/s5qTumTPWbLK05jzC2Rg+WTrkAFiZIrXPg0/06MutUW3NcF0/iorEKkhYOW20EciO9a5iWPUkXVUbRl1nWgLaEFrZcBjKFiqEgEwPWYE+vBiK5zzrSn0v27ffQy57F9/rdpCwOZwyyIRsQUXMjKInHeK1LiIRbXj29r/AGK5pHml65auOEXOSSATbcLIXOMiI3USPakOJhKWlX+j+f2CyJuiA69bXAMWYsivKo2OLsVDHnESO/rU/wAiCpPv7fkTmIo6r1C28BS2Vu4pBxYKSrqjhWIgkZbxWMuWMtl1T/mmJSTO7XrOgoBQCgMPVdCbgVkONy2ckPae6n2I2rpCenZ9GYnG911JaDXrckfC6/Gh+JT/AMj0NSUHH4LGafyZL3S35UoSTd+IGALzAyPcR9a0si7+30MOD/cssdPZboYFQsANBYl4XEZKdgR6io5pxoqi07Nd2wTcR52UOD6+bGP7VlPZo01vZjfpX6KICAy4mRtJUyRPIkyZ9a3zPU2Z0elIrudMchMfDVlyhgbkrkQT/wDZMb5c0U1v9/6JoZf1VGLWcApIc/FOPwNzHFSDVOzU72ozf0l1AVWUgi0GJkH9JsvKB2M1rmJu37mdD6fBo03TMChEbeLl7m6wIP8AArLnf0+hVCvqVXelvhbUFCVsm02UxDBQWX38v1rSyK2/eyODpL8i6zoWW7kMQveCxLwuIyU7AiBuKy5pxo0otSs91GiY3ldcV4yMtkyifKV+E888iiktNMOL1Wjna3Sm2pRWUs9spGLZQzMfLG2+W88RNdIyTds5yVbG0dLgyCoJus5PeGQoB9JFY5hvQX6bRlWQ7QtoJPckEfxtWXK0yqNMpt6B0KlSjQrKcpAAZ8pWO/YjvA3quafUii10Kb3SrhDKCkHxoO+R8YHkRGxI+grSyJb/AB9COD6fJu0ek8NmiApVAAO2AIP/ABXOUrRtRpmusmhQHLboaEQXcnxPEDHAlXIIJAxiDJ2IIrg+Hi1173+Zjlo1abRBGyydmxxJYySMi3p6sfaukcai7Ko0WanTB8ZnyuGEeq8TVlFSr2K1ZkXpChnIZwHJZlBUKWIgkmMvpMe1c+Sk20+vYzoVl/5FYtDf9EjHf0Qpv67Gt8tbe3+i6Vt7Ga10S2FVZYhVReY2tv4i8ehrmuHikl8fR2iKCJXujW2XE5RNw88+NlkP+7b5Cj4eDVP3+t3+40Iv0OiFrLzM7MZZnjIwABwAAAB2Fbx49F722WMaJazT+IApMLPmH+YD9vyJias4alXYrVmgVsooDlv0YOW8S47g23trOIKrcIy8wEk+Vdz6fOvO+HTvU29mvyZjRfVnul6RhgC5IRwwAVFEhWXhQNzlufarHDVb9PgKFG+/byVl4yBH3EV2atUaatHOv9EBZHVyrpbFsNijbLwRkDDCTuPWuEuHTaae6VdjDh3L36aDbu2yzRdyk7SMlCmPtW5Yk4yjfX/RrTs0eHpgyLZH/FW5HuqC2R9RTlb3fe/4JoKh0RQpUM29pLU7SBbLEH5y38VlcOkqvsl+hOWqM9/pWDJDswNzyqQsJm3iPuBJ+EgT61zlhprfv08d2Rwo7les6igFAKAUBU2nUsHgZAEA94PI9xVt1RKV2Y36sBJwbEByG283hkBoHpJ5rfLM6z3V9VW2SCDIYDlRMrlyTttSONsOaRbf1wWz4pVohTjHn80bR678VFC5aSuVRsrs9TBMFGU+eQY2wCnse4cVXCiKZXa6wGYAI0EoC20DxFDL335j2qvE0upFktlq9R8uWDYkgJ8MvlxAnb137VnRvVl17WWJrh4bXCCoXIMNiZQkECOdxUcHdF1bWUjqfI8Ns8goQlZJK58zA8vNa0e5NfsSudSAYDBuUVj5YVrkBQd9zuJj1qKFrqHMo03VIQG6GAhiG8sNhJIABmYG228Vp499iKe25s0eqzyBVkKkSGjuJHB9DWJRo1GVmmsmhQCgFAKAUAoBQCgFAKAUAoDl9b1ty0Mk8Pjyqci9x+yIBx89/ltNcM+SUFca+O7fgxOTXQjZuaj8wQwPhSey4BQoxKt8RYtIIO0fzIvLzN+n5V/d39+YnLV7F1zqgW+LJR90LZYnHaO/Eb81p5ksmii6/VRnsdbQm47PCLhiMHGznFWkiWyY7RtAFYjxEXbb227P73Iprdkrn4hsrElwSJjw3kDIoZESPMI39R61XxWNdf2fwOZEuHVUIVgSB+pIZWD/AKYOQg8Ee9aWaLSa9+3gutELXXbLKWBaAVAGD5NmCVwWJYGDx6GouJxtWv2f08hZIm7TX1uKHUyGEjt9weDXWMlJWjSdqy2tFFAKA4Oo63Oqt2ke2EDlLkkZM3hswAEyACFE9yY7V45cR/yqCaq6fzV/fucnP1JI0dFtahS3jEkQOSpl5OTJAGKEYwprphjkTev7f9FgpdzxOsw1/wAS2yLaYAMcN8goUbNyS23zHFRcRTlqVJfH99xr62uhXo+sgWwSLtxndwAqryu5Cw2OIGwORmOZqQz+m923fj/X1Ip7En/EShsBavM047KPiwFzHdhviT8o37SfFK60v7V/sXmK6old62ijxPOUwssAF3/XYqp5mfb2qviIpau231DyLr8A9fTGfDuz58lhSyC0cXZoaIB9CZ7TT/JjV0++3iuv337DmKjrKZ3r0nQ9oDmnpS5zvgUuArkYBuFScR2mDxXTmOvfY56FZMdKT1ctlkGLHIEDHY/KpzGXQjQ2lUpgZI25JJkHLcn3FTU7s1pVUU3umoxJlgSSSVYg7qFI+RCj7VVNojgmSTpyARBjJG572wAP4UU1saEQHS0xxl4BBXzHyY7jH0imt9SaEWJoVCNb3KtJMkzLbnfnneprd2XSqor/AKWu5yuZEhssjkCBjI+m1XmMmhHrdMQmZf8AaT5juUjEmeTsPnFOYxoRFek29wcmBDABmJChvixHafWnMY0Iv0ujFssQWJaJyM/DsP4/tUlKyqNGismhQCgFAKAUAoBQCgFAKAUAoDn6zppe6Lq3WRgmOyowiSSRkDBPePQVxnhcp6067dv6MONu7OhXY2Zb+iDvkSf8N7ZHqHKk7/7f5rEsacr9mv1MuNuzFpuhhECZ+UFCAEQSbbKwLECWY4xP8Vyjw6jHTe23jsZWOlRfrumC4zNkQWRU4kDBy4P3P8VqeLU278fR2Vxshd6OGLnI+Y3IgDbxUVT/AOM/Wjwpt7+fqqDgRvdGBYMjlGUIFIAIHhh14PIK3CIqSwK7Tp7fS/7I4d0btFphbQICTEyTySTJJ+ZJrrCGmNG0qVF9aKKAUBnvaJGZGKiUYsD7lSu/rsxrEscW032/0RxTNFbKYtT0tLguBpIulS2/BSMSPkVBrlLFGSaff+DLgndntjp4Uqxd3KzBYjuAICqAAIHYVY40mndhRPP6cuYcEz4huexJt+HHyipylq1e9/ShpV2V2uj21AEtt4Q57WWLJ/c1Fgivp9OhNCI3+iIxJydci+WJAyW4QWU7cSPnud96kuHjLv5+oeNM6QEV3NntAKAUAoBQCgFAKAUAoBQCgFAKAUAoBQCgFAKAUAoBQCgFAKAUAoBQCgFAKAUAoBQCgFAKAUAoBQCgFAKAUAoBQCgFAKAUAoBQCgFAKAUAoBQCgFAKAUBx9ebly+1pHKYWC4IMS90uiExvC4sY9SPSukaUbfk5u3KkU9Q1GosC0FCXC98glnK+VixVR5T2jftHBmrFQldkk5RqiH9YD6khVdltC4CVYYBlG5dQNu6iT3nHvV0VH5Gu5fBP+vXMbbflm/VZRbBdZIdHcZR8MYiedm+lTlq2r6DmPbbqV2PxEbluTbe3K2XWGUkreueGO0CCDI9PTtXip9fP0Islrp4Jf9TwXL2mW2hvDPIEs1icgqRuCBzPMj3pyfD32+peb5Xn6E3u3tQGRZ09y2SGGWQIuWjgQy+hYHjlTUqMd+ti5S26HdrkdTgPq30dseM/iu7KqSxAlbYyliDElXOwJJI7muyisj22OVuC3I3utFCLtxWRfy+RtsQCGa4qqDOwMmJNFjvZeQ51uw/4icIjfl2LO1wAZwCLa55hio8pE7kDjadpcpX1HMddD3/qcBCz28GJt4KXWGF1SyksB5dlaRvxtM05O+zHN23RHVfiV0VT+XeTZa64LY4KhgzI5I3AiT7UWJN9fYjytdi1+sXEvX/Etr4Vq2rgq0ucs4hcRJYrETtHeamhNKnuy62m7WxI3L2oDBZsPbLKwyyBztgoQw5jIH5g09Mfcvql7G7X9QWybeYhHJUvPlUxK5exgifWPWsRjqujUpV1Ipca/YR0m0WKOJ5wDqxB9MkER/qq7RlvuTeUbRzL/WLmnxtNba8yJZzcMACbrm0Pi580fSfStrGpbp11MObjtV9C09eAAZ1ZMU1BdQVIB07KrCY33Ox296nL7L2+peZ3fv8AQjb/ABC7IrCwxLXRbUBhi8oWDK5AkSIJ45gmKvKV9RzHXQzXvxDcuWSVtNbY/l3QZqSy3L6owmIXuPk3biqsSUuvn9jLyNrp4/c2nrjghPAPjG4UwDrjPh+IG8QgeUr7TPas8tdb2N8x9K3PV62SyqbTKCyW3Ysv6d24gYJj+6MlBPqacv3/ANDX7GzpOmuW1i6/iHyb7/ttorc+rKzf7qzNpvZGoppbnMTrzOLkp4YV7awGHjgvdCDO2ywoPPeQDvW+WlX2jnzL+9yzUfiIIGbwyUC3ihyAL+ACW8vZTEA/LbeosV7X4+pXkrevJ7putM5VXttaY3VGOSk4tba4uW22ykEDgjmjx1unYU76oy6PXXMb924HWb4tqBcBCxdFqFQiBvuTvMnjatOKtJeP4sik6bZ0G60QLjm2fCtllDBhkzo2BASOC0gGe1Y5fRXua19XWxmu/iC4CE/Lk3TdNvAXBEi14uReNljY7c+taWJdb2+0R5H0rf7Zdr9eX0iXUlC/gkb7jxHSRPyYipGNT0v3K5XC17Fmk6x4l3DwyEY3AjyPMbJxfy8gTMHvB4qShSuyqduijW9ddLptpYLw6plmqjK4uSjcexn0HrMVY401bZl5GnSRH+vSuYS4xFjxDbWDvngRsJJBU7+k7U5e9X3HM7lNz8SuqK3gi5KXbh8K4CoSyVBlmA3hjtA3EfLSxJvqR5Wl0NI663w+CfGzZfDzWIVBcyLxEYsvbk/Ws8tdb2NcztW5Oxri12w6lvD1Fkti37SoVlIHaQzA/IVHGk14Clun5OxXM6CgFAKAUAoBQGO5oj463laPIUcRIZZyXfsQSfox9o1q9NGdPqsvv6dXxyE4sGHOzLwaibRWrMp6PayLQ3mJYgO4QsRBbwwcZjvFa1uqJoVl/wCSSLYja0QU3O0KUHz8pI3qanv7l0rYz2+jWQqrjIVVUSTwjh1+zCarySM6ESudIssMWSRNwwSYm9lnO+85GinJF0Is0GgSyCEB8xlizMzEwBJZiSdgB9KkpOXURil0LbVohnYsTkRA7KAIgD3Mmff2qN7FSK9bokugBwfKclKsysp4lWUgjYn71Yya6BxT6lJ6PZxKlJBXEyzkkZZ/ETM5bzM1dcrsmhHtvpNobwxPm3Z3ZvMuJ3Ynt2qa2NCIHolkgAqfKttQQzBh4M4EMCCGGTbj1q8yRNCJr0i1DDEnJGRsmdiVYkmWYkncnemtl0IsudOttnks+IgRpJ3VcoH/AHHeopNDSj3QaFLKlUB3ORLMzMxgCSzEk7AD6UlJy6ljFLoU9a0Hj2/C2xZ0Lz/kRg5A9ziB9asJaXZmcdSo3isGzHqum27hYsDLeHJBI/wnzT7Ma0ptGXFM8PSrRylAcvEmSSCL0G4I9DAprkNCI2OkWkIIDEqQQWe45BAZRBZjsAzbe9VzbIoJEG6FZKBCpIChfiYGA4uDdSDswBmnMldjlxqi3TdKtW8SqmVYuCWZmLMuJLMTLHHbeo5tlUEg3SrRu+KVOcz8TY5AYhik4lgNpiaa3VDQrs2EVk0c+z0Wys7MxOG7u7n9Ns0ALEwA28Vt5JGFCJht9ADXmZ0RUK3UxW5cbIXiCxggC1xwvJPtW+bSpexnl27Z1f6dbz8THzSpmTyisoMT6Ow+tc9TqjelXZ4nTbYRkiVa4bhBJ+Iv4k7ejf2prd2NKqilui2SXlWi5lkub4S5lmCTCsTvI3mrzJbE0IlpekWrbZKGLTlLO7EkrgScif2wPpRzb2CgkWjp9vw1tY+RcYEn9jBl3mdiBU1O7LpVUQ0/SrSXDcVTkcuWYgZmXxUmFyIBMDejm2qCgk7JXenW2ORG5dbhIJ3a2IU/YUUmNKKx0e0AQARIIlWcMAXNzZgZHmJNXWxoREdEs4lcTDJcQksxYi8QbksTJJImacyV2TlxqhqOi2XnJWksGkM6tIQJsykESoAI70WSSDgmSt9NAuo8gLat4WkAgLlGRJnfZVA9IPrTVtRdO9m+sGhQCgF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0" name="AutoShape 6" descr="data:image/jpeg;base64,/9j/4AAQSkZJRgABAQAAAQABAAD/2wCEAAkGBxQSEhQUEhQUFRUVFRgYFxgVFxUYFBcYFBgYFxcYFRQYHCggGBslGxYVITEhJSkrLi4uFyE/ODMsNygtLysBCgoKDg0OGxAQGzUmICY3LzIwLDQsLCwsLC80NCwsLCwvLTQsLCwsLywsLCwsLCwsLCwsLCwsLCwsLCwsLCwsLP/AABEIAI8BXwMBEQACEQEDEQH/xAAbAAEAAwEBAQEAAAAAAAAAAAAAAgMEBQEGB//EADkQAAIBAwMCBAQFAgUEAwAAAAECEQADEgQhMQVBEyJRYTJxgZEGFCNCoRWxM1JigsEWorLwcnPR/8QAGgEBAQEBAQEBAAAAAAAAAAAAAAECAwQFBv/EADERAAICAQIFAwIGAgMBAQAAAAABAhEDEiEEEzFBUSJhcaHwBYGRscHRFPEjMuFSQv/aAAwDAQACEQMRAD8A/caAwvrSWK2lyjkkwvynvXyZ/iM8mR4+Fhrrq7qK9r7nZYklc3RbpLztIdMSPqD8q9HB8RnyOUc2PS1+afwZnGK3i7NNe45igFAKAUAoDONT+p4cHYTPavEuMvinw6i9ld9jej0arPdZeKjyjJiYA7fM+1XjeIniglijqm9ku3y/ZCEU3v0LLQMDKJjeOJ9q9GFTUFzP+3eulmXV7E66EFAKAUAoBQCgFAKAUAoBQCgFAKAUAoBQCgFAKAUAoBQCgFAKAUAoBQCgFAeMJBrM1cWkEcvTaW8q4AooHcSSZr87wvA/iWHGsEZRjFXvu3v9+x6Z5MUnqabJ6a463cGfMY5Hbj/3/mu3C5eIxcb/AI+TJrWm3tVff8kmovHqSol0+8xslmMnzGT7V0/DOIyz4F5cjt+p2TLFLJSK7eqZbKRu7mBPueTXDFxmXFwGKvVknsr36vq/g04J5H4Rfb0rqQTdJM7gxB9gK9eLgs+OUZyztvumlT9kjDyRarSZLmuzJOZVQYUKJdj6/KvnZPxNZ5SksumK2Sik5Sfn48HVYtK6W/oiT6y4ltA/lZifMRwB3IHetz/EOKwcNjWb0zlfqa6Ly0u/sRY4Sk9PRELGpGSkveYExJACE1xwcZBZ4SeTJJN1bSUGyyg9LVL+TVb1B8W7J8qqNuwr6eLipf5mbVL0xS28eTk4eiNdWV2kuXRmXKA/CB6epNefFDiuOhzpZHCL/wCqXjy2abhjelKyl9U5sKZ8xfGfWDXlnxvEZPw6ElL1uVX53+7NqEVlaraiy4txHtzcJLNBHA+1ejJDicPEYdeVtye66L9DKcZRlSNtkXM2yjDbGvqYVxPPm8laNtJxlp0qupor2mBQCgFAKAUAoBQCgFAKAUAoBQCgFAKAUAoBQCgFAKAUAoBQCgFAKAUBG6kgjiRH3rnlhzIOF1aoqdOzn2rF9RiGSBwdy0V8XDw34njgsKnGl/8Arduv2++p3lLE3dM06XRhAdyWbljya9/CcBHBGVu5S6yfV/8Ahznkcn7IyW9DdCYZoF34Bkz6ntXzMX4bx0OHfDrJFR36J278+PyOry43LVRY+hbG3iVyt+s4mu+T8OzLFh5TWvH5un59zKyq5X0ZJNI7MGukGOFWYHvvXTHwWfLlWXipJ10jG6XvvvZHkilUEU6fR3UGK+GP9cHKD7V5eG4DjeHhycbgl/8AdPVXx5NyyY5O3fwXPprgC4MGjkPvM95r1ZOD4rHGCwzUq6qe9+9/sYU4NvUv0FvSuzBrpHl4VfhB9TPNMfBZ8uSOTipL09Ix6J+Xe7DyRSqH6no0W92T/ibCORtG9aX4c3PO5PbJt8bUOZtGuxSulvFQhZAoESs5EfWvLDguPeNcPOcVBbWr1NfnsaeTHepLcvv6GRbVdgjA/avXn/DVKGLHjdRg0/0MRy0233J6jTFnttOyzI+fFdeJ4SWXiMWW9oXt5voSM6i15PdNacM5ZpBPlHoKvC4M+PJkllnab2XhCcotJJGivccxQCgFAKAUAoBQCgFAKAUAoBQCgFAKAUAoBQCgFAKAUAoBQCgFAKAUAoBQCgFAKAUAoBQCgFAKAUAoBQCgFAKAUAoBQCgFAKAUAoBQCgFAKAUAoBQCgFAKAUAoBQCgFAKAUAoBQCgFAKAUAoDwmo3QIF64vL4LR5kanNkWhkac2QoZmnNkKGRpzZChkac2QoZGnNkKGRpzZChkac2QoZGnNkKGRpzZChkac2QoZGnNkKGZpzZChkanNkKGRq82QoZGnNkKGRpzZChkac2QoZGnNkKPQ9VZX3JRMGuydq0Q9qgUAoBQCgFAKAUAoBQCgFAKAUAoBQCgFAKAUAoCu4a45n2KiNcDQoCm7qkVgrOis3wgsAx+QO5rShJq0iOSWxdWSigFAVveUEAsoJ4BIBPyFaUW1aRLRZWSigFAUvq7YOJdA3oWUH7TWlCTV0Z1IurJoUAoCq3qEZiqupZeQGBYfMAyK04tK2iWnsW1kooBQCgFAKAlb5rthfYyyyu5BQCgFAKAUAoBQCgFAKAUAoBQCgFAKAUAoBQCgK7nNcM3VFRGuJojcBIIBgkGDEwexjvVXXcjPx78S29KpCLde/qGcG9qCSVUCQQig7777TxzX3+HeV+pqo9onzcigtrt92frXTtSl20j22zVlEN3Pbf3r4WSLjJqSpn0YtNWjTWDRl6nqfCs3Ln+RGb7Amt446pqPkzJ1Fs/L+navQW7Vt9RauajUvNxypJx8xjIlgAYH/7X25xzyk1B6YrZfdHz4vGknJWz9P6X1BNRaS7bnFxInkeoI9Qa+LkxyxycZdT6EJKStGuuZoo1tg3LboGKFlIDL8SyIke9ahLTJOrMyVqj89/Fv4b02ns2rNq3nqb7hVdmYsdwXYiY3kDj91fV4XicuSblJ+ldjx5cUIxSXVn6B07S+Fat25JwRVk8nERNfLyT1ycvJ7IrSkjTWDR85+Otc9vTqttsGvXFt5/5Qx8xnttt9a9nBY1KbbV0rrycM8mo0u58l1fSabRX9KukZm1AurmwctKkgEMOATPA7c17sU8uaE3kXprY804wxyWjqfqFfFPoCgFAKAUAoD1Oa64upllteggoBQCgFAKAUAoBQCgFAKAUAoBQCgFAKAUAoBQFdyuGbqiojXE0KA+A1nXNKA+n0GmzvOWXa1iqkyGLZb7fb3r6scGW1PNKkvc8byQ/641ufUfhrRLprFrTl1NxVyYAifMSWIHOMkia8PETeWbyVsd8UdEVE69cDqZeqWEuWbqXCQjIwYjkCDJFbxycZprqZmk4tM/Pbeus+CdJ0u29y5eEXLrKRCn4ixPG3sAJ7mvrOGTXzeIdJdEeLVGtGJbvufcdA0Saazb04dS6LLCRJJ3LY8gSTXzc83km8lbM9eOKgtJ1K4HQUB8d0kfm+pX77fBpP0bY/wBfmDH/AMvuK+hl/wCLhow7y3fweWHryuXjY+tt3lacWVsTBggwfQxwa8Di11PSmmWVCmXqOgt30Nu8gdDyDPI4II3B9xW8eSWOWqLpmZRUlTPkNL0aydelqxbCWdJFy4RJLXWHkVnYkmBB59a+hLNPkapu5S2Xx3PKsceZUVsj7a1dVhKsGHqpBH3FfNaa2Z600+hOoU4nUPxRYs3jZctkts3HIWVRQJ8xmZPbbkj1r04+FyThrXx8nGWaMZaWVaH8XWLr2LaLdzvgsAVHlAnd99gcTETWp8HkipSdUvr8Ejni2ku59BXkO4oD1Oa64upllteggoBQCgFAKAUAoBQCgFAKAUAoBQCgFAKAUAoBQFdyuGbsVEa4mirUahUEuwUe/wDxUbS6kbS6iwFIyVQMt5iCfc1rU2gq6o42t6SW6hp9QogJauB27Hsix6/qOf8Ab8q9MM1cPLG+7Vfz+xylD/lUjvV5TseUBXZ06J8Cqs84gCfnFVyb6kSS6HGv9IJ6jb1CiFWwyu08tMKI+RY/QV6Y5kuHeN+Tk4f8ql7HerynYi7gAkmAOaEbo8S2BOIAkyYAEn1PqarbfUUcTonSTa1Wruxil1kxH+YxLt8pb+9enNlUsUI90cscNM5M71eU7CgI4DfYb8+/bf12q2yUcP8AB/SjprVxCCA1+6yqeyZYp91UH616eKyrJJP2X69zlgg4Rafk71eU7FbWFMyqnIQZA3HofWqpNdGSkFsqDIVQYiQBMDtPp7Ut0KRZUKKA9TmuuLqZZbXoIKAUAoBQCgFAKAUAoBQCgFAKAUAoBQCgFAKAUBFlmsyjqVArIrzODRqz5+709dTcuGYVTiG5LNtlE/tA2geteZ4+Y2cXFSbO7bWABMwAPtXo0s7KiU0pixNKYs4fWOrQ6okwGGZHsR5R/wA1wyZKdI5TnvSO5Nd6Z1tCaUxYmlMWcbrdk3WFtGMhSzD9n+nL3Jj6TXHJFyelHLJ6nSOyDXamdbE0pixNKYsTSmLRhu9SVb4tsQAVmTxkTsPsP5rm5pS0sw5pSo3TXSmbtCaUxYmlMWjhfiy4VS26Fg4uAKV9xuD7HbY17eCjcnGXSjhxDpJrqaeh9Se6v6iQY+IfCSNiCP2sD2rnxGCMH6X+X31NYsjl1OqK86i2dbLEWK9EI6UZJVsCgFAKAUAoBQCgFAKAUAoBQCgFAKAUAoBQCgFAKAwXLz3ZW2Cq8G4RHz8Md/nx864uUp7R29/6M230NWm0621CIIA/93rpGKiqRUq2La0UUAoDk6W0PzN3YQiIAO0sS5PznevNCK5r9q/swl6jrV6TYoDx2gEnsJ+1RugZOl2oTI/Fc87H3bgfQQPpXPFGo33e5mPQ2V1NCgFAKA4Gp0QGpRrnm8Rng7jEqFKD7Ka8csa5qcu9/wDhycfVud+vYdRQCgPGUHkT8/agOLoP0dXdt/tujxV9Mv3x/eu8/VjUvG39HGPpm153O3XA7GS3r1glyqAOyCSBOJjvW9D7GdS7ljaxA4QsMzwvfifpsDU0urLqV0QvdQtrcW2zAM3H8QD852+VFBtWRySdEhrbe/6ieUSfMNgeCfSmmXgal5PLnULSqGNxcTwZBmOYjmihJuqDkquyy/qUQAuyqDwWIA9e9RRb6FbS6j8wn+ZdgDyOG+E/Wmli0VN1C0MvOvlEncSADG/12q6JeCal5PLPUrTIr5qFbjIgb+nzquEk6oKcauyw6tA4TIZn9vfid/TappdWXUroXtYiMqswDMQAO5kwNvnRRbVoOSTo8/OIACzIskgSwgwY2Peml9ial3PfziZYh1y38sidudqaXV0XUrozv1EZ20GGTjIy42G3EfETO3yNXRs2Z17pF/5xAAXZVyJA8wgwSNjU0vsXUu5JtWgJUusqJIkSANySPlU0vrRdSPbGpR5wZWgwcSDB+lHFrqE0+hbUKKA4tjqpto7XyGIvMi4ALIAmPMYEANJJ7V5lmcYtz33OanS3Lh1tThjbusXQPAXdVY4y0n17Cfaa1/kJ1Se+/QutE+r9Qaz4eNtnzcKccdpB2GTDf+NjVzZXCqjd/H9oTk1WxQ/V1N8IC8KHkAKQSokyZygbjiMu/asPOuZp+fv72vuTX6qPT15YU+FehyoTyDz5qzDHf/QeY5Hben+SqT0vfpt1HMXg8tddS4hIFxNrZGSiSt1sVIGXEyN6LiYyVq10+uwWRNHq/iC3k4K3FVPEBcgYTa+IAzJ234j67UXFRt2mkr37bdRzFZs0GuF3LyujIQCrgBhIBB2J2INdceTXe1V5NRlZqYxua6GjD0pNnuHm62Q/+IEJ/An61xwrrLz+3YzHyb67GjkWepMt64lxkxRC5hWXAAiJLHzgidxxHvXmWVrI4yapb+K/s5qTumTPWbLK05jzC2Rg+WTrkAFiZIrXPg0/06MutUW3NcF0/iorEKkhYOW20EciO9a5iWPUkXVUbRl1nWgLaEFrZcBjKFiqEgEwPWYE+vBiK5zzrSn0v27ffQy57F9/rdpCwOZwyyIRsQUXMjKInHeK1LiIRbXj29r/AGK5pHml65auOEXOSSATbcLIXOMiI3USPakOJhKWlX+j+f2CyJuiA69bXAMWYsivKo2OLsVDHnESO/rU/wAiCpPv7fkTmIo6r1C28BS2Vu4pBxYKSrqjhWIgkZbxWMuWMtl1T/mmJSTO7XrOgoBQCgMPVdCbgVkONy2ckPae6n2I2rpCenZ9GYnG911JaDXrckfC6/Gh+JT/AMj0NSUHH4LGafyZL3S35UoSTd+IGALzAyPcR9a0si7+30MOD/cssdPZboYFQsANBYl4XEZKdgR6io5pxoqi07Nd2wTcR52UOD6+bGP7VlPZo01vZjfpX6KICAy4mRtJUyRPIkyZ9a3zPU2Z0elIrudMchMfDVlyhgbkrkQT/wDZMb5c0U1v9/6JoZf1VGLWcApIc/FOPwNzHFSDVOzU72ozf0l1AVWUgi0GJkH9JsvKB2M1rmJu37mdD6fBo03TMChEbeLl7m6wIP8AArLnf0+hVCvqVXelvhbUFCVsm02UxDBQWX38v1rSyK2/eyODpL8i6zoWW7kMQveCxLwuIyU7AiBuKy5pxo0otSs91GiY3ldcV4yMtkyifKV+E888iiktNMOL1Wjna3Sm2pRWUs9spGLZQzMfLG2+W88RNdIyTds5yVbG0dLgyCoJus5PeGQoB9JFY5hvQX6bRlWQ7QtoJPckEfxtWXK0yqNMpt6B0KlSjQrKcpAAZ8pWO/YjvA3quafUii10Kb3SrhDKCkHxoO+R8YHkRGxI+grSyJb/AB9COD6fJu0ek8NmiApVAAO2AIP/ABXOUrRtRpmusmhQHLboaEQXcnxPEDHAlXIIJAxiDJ2IIrg+Hi1173+Zjlo1abRBGyydmxxJYySMi3p6sfaukcai7Ko0WanTB8ZnyuGEeq8TVlFSr2K1ZkXpChnIZwHJZlBUKWIgkmMvpMe1c+Sk20+vYzoVl/5FYtDf9EjHf0Qpv67Gt8tbe3+i6Vt7Ga10S2FVZYhVReY2tv4i8ehrmuHikl8fR2iKCJXujW2XE5RNw88+NlkP+7b5Cj4eDVP3+t3+40Iv0OiFrLzM7MZZnjIwABwAAAB2Fbx49F722WMaJazT+IApMLPmH+YD9vyJias4alXYrVmgVsooDlv0YOW8S47g23trOIKrcIy8wEk+Vdz6fOvO+HTvU29mvyZjRfVnul6RhgC5IRwwAVFEhWXhQNzlufarHDVb9PgKFG+/byVl4yBH3EV2atUaatHOv9EBZHVyrpbFsNijbLwRkDDCTuPWuEuHTaae6VdjDh3L36aDbu2yzRdyk7SMlCmPtW5Yk4yjfX/RrTs0eHpgyLZH/FW5HuqC2R9RTlb3fe/4JoKh0RQpUM29pLU7SBbLEH5y38VlcOkqvsl+hOWqM9/pWDJDswNzyqQsJm3iPuBJ+EgT61zlhprfv08d2Rwo7les6igFAKAUBU2nUsHgZAEA94PI9xVt1RKV2Y36sBJwbEByG283hkBoHpJ5rfLM6z3V9VW2SCDIYDlRMrlyTttSONsOaRbf1wWz4pVohTjHn80bR678VFC5aSuVRsrs9TBMFGU+eQY2wCnse4cVXCiKZXa6wGYAI0EoC20DxFDL335j2qvE0upFktlq9R8uWDYkgJ8MvlxAnb137VnRvVl17WWJrh4bXCCoXIMNiZQkECOdxUcHdF1bWUjqfI8Ns8goQlZJK58zA8vNa0e5NfsSudSAYDBuUVj5YVrkBQd9zuJj1qKFrqHMo03VIQG6GAhiG8sNhJIABmYG228Vp499iKe25s0eqzyBVkKkSGjuJHB9DWJRo1GVmmsmhQCgFAKAUAoBQCgFAKAUAoDl9b1ty0Mk8Pjyqci9x+yIBx89/ltNcM+SUFca+O7fgxOTXQjZuaj8wQwPhSey4BQoxKt8RYtIIO0fzIvLzN+n5V/d39+YnLV7F1zqgW+LJR90LZYnHaO/Eb81p5ksmii6/VRnsdbQm47PCLhiMHGznFWkiWyY7RtAFYjxEXbb227P73Iprdkrn4hsrElwSJjw3kDIoZESPMI39R61XxWNdf2fwOZEuHVUIVgSB+pIZWD/AKYOQg8Ee9aWaLSa9+3gutELXXbLKWBaAVAGD5NmCVwWJYGDx6GouJxtWv2f08hZIm7TX1uKHUyGEjt9weDXWMlJWjSdqy2tFFAKA4Oo63Oqt2ke2EDlLkkZM3hswAEyACFE9yY7V45cR/yqCaq6fzV/fucnP1JI0dFtahS3jEkQOSpl5OTJAGKEYwprphjkTev7f9FgpdzxOsw1/wAS2yLaYAMcN8goUbNyS23zHFRcRTlqVJfH99xr62uhXo+sgWwSLtxndwAqryu5Cw2OIGwORmOZqQz+m923fj/X1Ip7En/EShsBavM047KPiwFzHdhviT8o37SfFK60v7V/sXmK6old62ijxPOUwssAF3/XYqp5mfb2qviIpau231DyLr8A9fTGfDuz58lhSyC0cXZoaIB9CZ7TT/JjV0++3iuv337DmKjrKZ3r0nQ9oDmnpS5zvgUuArkYBuFScR2mDxXTmOvfY56FZMdKT1ctlkGLHIEDHY/KpzGXQjQ2lUpgZI25JJkHLcn3FTU7s1pVUU3umoxJlgSSSVYg7qFI+RCj7VVNojgmSTpyARBjJG572wAP4UU1saEQHS0xxl4BBXzHyY7jH0imt9SaEWJoVCNb3KtJMkzLbnfnneprd2XSqor/AKWu5yuZEhssjkCBjI+m1XmMmhHrdMQmZf8AaT5juUjEmeTsPnFOYxoRFek29wcmBDABmJChvixHafWnMY0Iv0ujFssQWJaJyM/DsP4/tUlKyqNGismhQCgFAKAUAoBQCgFAKAUAoDn6zppe6Lq3WRgmOyowiSSRkDBPePQVxnhcp6067dv6MONu7OhXY2Zb+iDvkSf8N7ZHqHKk7/7f5rEsacr9mv1MuNuzFpuhhECZ+UFCAEQSbbKwLECWY4xP8Vyjw6jHTe23jsZWOlRfrumC4zNkQWRU4kDBy4P3P8VqeLU278fR2Vxshd6OGLnI+Y3IgDbxUVT/AOM/Wjwpt7+fqqDgRvdGBYMjlGUIFIAIHhh14PIK3CIqSwK7Tp7fS/7I4d0btFphbQICTEyTySTJJ+ZJrrCGmNG0qVF9aKKAUBnvaJGZGKiUYsD7lSu/rsxrEscW032/0RxTNFbKYtT0tLguBpIulS2/BSMSPkVBrlLFGSaff+DLgndntjp4Uqxd3KzBYjuAICqAAIHYVY40mndhRPP6cuYcEz4huexJt+HHyipylq1e9/ShpV2V2uj21AEtt4Q57WWLJ/c1Fgivp9OhNCI3+iIxJydci+WJAyW4QWU7cSPnud96kuHjLv5+oeNM6QEV3NntAKAUAoBQCgFAKAUAoBQCgFAKAUAoBQCgFAKAUAoBQCgFAKAUAoBQCgFAKAUAoBQCgFAKAUAoBQCgFAKAUAoBQCgFAKAUAoBQCgFAKAUAoBQCgFAKAUBx9ebly+1pHKYWC4IMS90uiExvC4sY9SPSukaUbfk5u3KkU9Q1GosC0FCXC98glnK+VixVR5T2jftHBmrFQldkk5RqiH9YD6khVdltC4CVYYBlG5dQNu6iT3nHvV0VH5Gu5fBP+vXMbbflm/VZRbBdZIdHcZR8MYiedm+lTlq2r6DmPbbqV2PxEbluTbe3K2XWGUkreueGO0CCDI9PTtXip9fP0Islrp4Jf9TwXL2mW2hvDPIEs1icgqRuCBzPMj3pyfD32+peb5Xn6E3u3tQGRZ09y2SGGWQIuWjgQy+hYHjlTUqMd+ti5S26HdrkdTgPq30dseM/iu7KqSxAlbYyliDElXOwJJI7muyisj22OVuC3I3utFCLtxWRfy+RtsQCGa4qqDOwMmJNFjvZeQ51uw/4icIjfl2LO1wAZwCLa55hio8pE7kDjadpcpX1HMddD3/qcBCz28GJt4KXWGF1SyksB5dlaRvxtM05O+zHN23RHVfiV0VT+XeTZa64LY4KhgzI5I3AiT7UWJN9fYjytdi1+sXEvX/Etr4Vq2rgq0ucs4hcRJYrETtHeamhNKnuy62m7WxI3L2oDBZsPbLKwyyBztgoQw5jIH5g09Mfcvql7G7X9QWybeYhHJUvPlUxK5exgifWPWsRjqujUpV1Ipca/YR0m0WKOJ5wDqxB9MkER/qq7RlvuTeUbRzL/WLmnxtNba8yJZzcMACbrm0Pi580fSfStrGpbp11MObjtV9C09eAAZ1ZMU1BdQVIB07KrCY33Ox296nL7L2+peZ3fv8AQjb/ABC7IrCwxLXRbUBhi8oWDK5AkSIJ45gmKvKV9RzHXQzXvxDcuWSVtNbY/l3QZqSy3L6owmIXuPk3biqsSUuvn9jLyNrp4/c2nrjghPAPjG4UwDrjPh+IG8QgeUr7TPas8tdb2N8x9K3PV62SyqbTKCyW3Ysv6d24gYJj+6MlBPqacv3/ANDX7GzpOmuW1i6/iHyb7/ttorc+rKzf7qzNpvZGoppbnMTrzOLkp4YV7awGHjgvdCDO2ywoPPeQDvW+WlX2jnzL+9yzUfiIIGbwyUC3ihyAL+ACW8vZTEA/LbeosV7X4+pXkrevJ7putM5VXttaY3VGOSk4tba4uW22ykEDgjmjx1unYU76oy6PXXMb924HWb4tqBcBCxdFqFQiBvuTvMnjatOKtJeP4sik6bZ0G60QLjm2fCtllDBhkzo2BASOC0gGe1Y5fRXua19XWxmu/iC4CE/Lk3TdNvAXBEi14uReNljY7c+taWJdb2+0R5H0rf7Zdr9eX0iXUlC/gkb7jxHSRPyYipGNT0v3K5XC17Fmk6x4l3DwyEY3AjyPMbJxfy8gTMHvB4qShSuyqduijW9ddLptpYLw6plmqjK4uSjcexn0HrMVY401bZl5GnSRH+vSuYS4xFjxDbWDvngRsJJBU7+k7U5e9X3HM7lNz8SuqK3gi5KXbh8K4CoSyVBlmA3hjtA3EfLSxJvqR5Wl0NI663w+CfGzZfDzWIVBcyLxEYsvbk/Ws8tdb2NcztW5Oxri12w6lvD1Fkti37SoVlIHaQzA/IVHGk14Clun5OxXM6CgFAKAUAoBQGO5oj463laPIUcRIZZyXfsQSfox9o1q9NGdPqsvv6dXxyE4sGHOzLwaibRWrMp6PayLQ3mJYgO4QsRBbwwcZjvFa1uqJoVl/wCSSLYja0QU3O0KUHz8pI3qanv7l0rYz2+jWQqrjIVVUSTwjh1+zCarySM6ESudIssMWSRNwwSYm9lnO+85GinJF0Is0GgSyCEB8xlizMzEwBJZiSdgB9KkpOXURil0LbVohnYsTkRA7KAIgD3Mmff2qN7FSK9bokugBwfKclKsysp4lWUgjYn71Yya6BxT6lJ6PZxKlJBXEyzkkZZ/ETM5bzM1dcrsmhHtvpNobwxPm3Z3ZvMuJ3Ynt2qa2NCIHolkgAqfKttQQzBh4M4EMCCGGTbj1q8yRNCJr0i1DDEnJGRsmdiVYkmWYkncnemtl0IsudOttnks+IgRpJ3VcoH/AHHeopNDSj3QaFLKlUB3ORLMzMxgCSzEk7AD6UlJy6ljFLoU9a0Hj2/C2xZ0Lz/kRg5A9ziB9asJaXZmcdSo3isGzHqum27hYsDLeHJBI/wnzT7Ma0ptGXFM8PSrRylAcvEmSSCL0G4I9DAprkNCI2OkWkIIDEqQQWe45BAZRBZjsAzbe9VzbIoJEG6FZKBCpIChfiYGA4uDdSDswBmnMldjlxqi3TdKtW8SqmVYuCWZmLMuJLMTLHHbeo5tlUEg3SrRu+KVOcz8TY5AYhik4lgNpiaa3VDQrs2EVk0c+z0Wys7MxOG7u7n9Ns0ALEwA28Vt5JGFCJht9ADXmZ0RUK3UxW5cbIXiCxggC1xwvJPtW+bSpexnl27Z1f6dbz8THzSpmTyisoMT6Ow+tc9TqjelXZ4nTbYRkiVa4bhBJ+Iv4k7ejf2prd2NKqilui2SXlWi5lkub4S5lmCTCsTvI3mrzJbE0IlpekWrbZKGLTlLO7EkrgScif2wPpRzb2CgkWjp9vw1tY+RcYEn9jBl3mdiBU1O7LpVUQ0/SrSXDcVTkcuWYgZmXxUmFyIBMDejm2qCgk7JXenW2ORG5dbhIJ3a2IU/YUUmNKKx0e0AQARIIlWcMAXNzZgZHmJNXWxoREdEs4lcTDJcQksxYi8QbksTJJImacyV2TlxqhqOi2XnJWksGkM6tIQJsykESoAI70WSSDgmSt9NAuo8gLat4WkAgLlGRJnfZVA9IPrTVtRdO9m+sGhQCgF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32" name="AutoShape 8" descr="data:image/jpeg;base64,/9j/4AAQSkZJRgABAQAAAQABAAD/2wCEAAkGBxQSEhQUEhQUFRUVFRgYFxgVFxUYFBcYFBgYFxcYFRQYHCggGBslGxYVITEhJSkrLi4uFyE/ODMsNygtLysBCgoKDg0OGxAQGzUmICY3LzIwLDQsLCwsLC80NCwsLCwvLTQsLCwsLywsLCwsLCwsLCwsLCwsLCwsLCwsLCwsLP/AABEIAI8BXwMBEQACEQEDEQH/xAAbAAEAAwEBAQEAAAAAAAAAAAAAAgMEBQEGB//EADkQAAIBAwMCBAQFAgUEAwAAAAECEQADEgQhMQVBEyJRYTJxgZEGFCNCoRWxM1JigsEWorLwcnPR/8QAGgEBAQEBAQEBAAAAAAAAAAAAAAECAwQFBv/EADERAAICAQIFAwIGAgMBAQAAAAABAhEDEiEEEzFBUSJhcaHwBYGRscHRFPEjMuFSQv/aAAwDAQACEQMRAD8A/caAwvrSWK2lyjkkwvynvXyZ/iM8mR4+Fhrrq7qK9r7nZYklc3RbpLztIdMSPqD8q9HB8RnyOUc2PS1+afwZnGK3i7NNe45igFAKAUAoDONT+p4cHYTPavEuMvinw6i9ld9jej0arPdZeKjyjJiYA7fM+1XjeIniglijqm9ku3y/ZCEU3v0LLQMDKJjeOJ9q9GFTUFzP+3eulmXV7E66EFAKAUAoBQCgFAKAUAoBQCgFAKAUAoBQCgFAKAUAoBQCgFAKAUAoBQCgFAeMJBrM1cWkEcvTaW8q4AooHcSSZr87wvA/iWHGsEZRjFXvu3v9+x6Z5MUnqabJ6a463cGfMY5Hbj/3/mu3C5eIxcb/AI+TJrWm3tVff8kmovHqSol0+8xslmMnzGT7V0/DOIyz4F5cjt+p2TLFLJSK7eqZbKRu7mBPueTXDFxmXFwGKvVknsr36vq/g04J5H4Rfb0rqQTdJM7gxB9gK9eLgs+OUZyztvumlT9kjDyRarSZLmuzJOZVQYUKJdj6/KvnZPxNZ5SksumK2Sik5Sfn48HVYtK6W/oiT6y4ltA/lZifMRwB3IHetz/EOKwcNjWb0zlfqa6Ly0u/sRY4Sk9PRELGpGSkveYExJACE1xwcZBZ4SeTJJN1bSUGyyg9LVL+TVb1B8W7J8qqNuwr6eLipf5mbVL0xS28eTk4eiNdWV2kuXRmXKA/CB6epNefFDiuOhzpZHCL/wCqXjy2abhjelKyl9U5sKZ8xfGfWDXlnxvEZPw6ElL1uVX53+7NqEVlaraiy4txHtzcJLNBHA+1ejJDicPEYdeVtye66L9DKcZRlSNtkXM2yjDbGvqYVxPPm8laNtJxlp0qupor2mBQCgFAKAUAoBQCgFAKAUAoBQCgFAKAUAoBQCgFAKAUAoBQCgFAKAUBG6kgjiRH3rnlhzIOF1aoqdOzn2rF9RiGSBwdy0V8XDw34njgsKnGl/8Arduv2++p3lLE3dM06XRhAdyWbljya9/CcBHBGVu5S6yfV/8Ahznkcn7IyW9DdCYZoF34Bkz6ntXzMX4bx0OHfDrJFR36J278+PyOry43LVRY+hbG3iVyt+s4mu+T8OzLFh5TWvH5un59zKyq5X0ZJNI7MGukGOFWYHvvXTHwWfLlWXipJ10jG6XvvvZHkilUEU6fR3UGK+GP9cHKD7V5eG4DjeHhycbgl/8AdPVXx5NyyY5O3fwXPprgC4MGjkPvM95r1ZOD4rHGCwzUq6qe9+9/sYU4NvUv0FvSuzBrpHl4VfhB9TPNMfBZ8uSOTipL09Ix6J+Xe7DyRSqH6no0W92T/ibCORtG9aX4c3PO5PbJt8bUOZtGuxSulvFQhZAoESs5EfWvLDguPeNcPOcVBbWr1NfnsaeTHepLcvv6GRbVdgjA/avXn/DVKGLHjdRg0/0MRy0233J6jTFnttOyzI+fFdeJ4SWXiMWW9oXt5voSM6i15PdNacM5ZpBPlHoKvC4M+PJkllnab2XhCcotJJGivccxQCgFAKAUAoBQCgFAKAUAoBQCgFAKAUAoBQCgFAKAUAoBQCgFAKAUAoBQCgFAKAUAoBQCgFAKAUAoBQCgFAKAUAoBQCgFAKAUAoBQCgFAKAUAoBQCgFAKAUAoBQCgFAKAUAoBQCgFAKAUAoDwmo3QIF64vL4LR5kanNkWhkac2QoZmnNkKGRpzZChkac2QoZGnNkKGRpzZChkac2QoZGnNkKGRpzZChkac2QoZGnNkKGZpzZChkanNkKGRq82QoZGnNkKGRpzZChkac2QoZGnNkKPQ9VZX3JRMGuydq0Q9qgUAoBQCgFAKAUAoBQCgFAKAUAoBQCgFAKAUAoCu4a45n2KiNcDQoCm7qkVgrOis3wgsAx+QO5rShJq0iOSWxdWSigFAVveUEAsoJ4BIBPyFaUW1aRLRZWSigFAUvq7YOJdA3oWUH7TWlCTV0Z1IurJoUAoCq3qEZiqupZeQGBYfMAyK04tK2iWnsW1kooBQCgFAKAlb5rthfYyyyu5BQCgFAKAUAoBQCgFAKAUAoBQCgFAKAUAoBQCgK7nNcM3VFRGuJojcBIIBgkGDEwexjvVXXcjPx78S29KpCLde/qGcG9qCSVUCQQig7777TxzX3+HeV+pqo9onzcigtrt92frXTtSl20j22zVlEN3Pbf3r4WSLjJqSpn0YtNWjTWDRl6nqfCs3Ln+RGb7Amt446pqPkzJ1Fs/L+navQW7Vt9RauajUvNxypJx8xjIlgAYH/7X25xzyk1B6YrZfdHz4vGknJWz9P6X1BNRaS7bnFxInkeoI9Qa+LkxyxycZdT6EJKStGuuZoo1tg3LboGKFlIDL8SyIke9ahLTJOrMyVqj89/Fv4b02ns2rNq3nqb7hVdmYsdwXYiY3kDj91fV4XicuSblJ+ldjx5cUIxSXVn6B07S+Fat25JwRVk8nERNfLyT1ycvJ7IrSkjTWDR85+Otc9vTqttsGvXFt5/5Qx8xnttt9a9nBY1KbbV0rrycM8mo0u58l1fSabRX9KukZm1AurmwctKkgEMOATPA7c17sU8uaE3kXprY804wxyWjqfqFfFPoCgFAKAUAoD1Oa64upllteggoBQCgFAKAUAoBQCgFAKAUAoBQCgFAKAUAoBQFdyuGbqiojXE0KA+A1nXNKA+n0GmzvOWXa1iqkyGLZb7fb3r6scGW1PNKkvc8byQ/641ufUfhrRLprFrTl1NxVyYAifMSWIHOMkia8PETeWbyVsd8UdEVE69cDqZeqWEuWbqXCQjIwYjkCDJFbxycZprqZmk4tM/Pbeus+CdJ0u29y5eEXLrKRCn4ixPG3sAJ7mvrOGTXzeIdJdEeLVGtGJbvufcdA0Saazb04dS6LLCRJJ3LY8gSTXzc83km8lbM9eOKgtJ1K4HQUB8d0kfm+pX77fBpP0bY/wBfmDH/AMvuK+hl/wCLhow7y3fweWHryuXjY+tt3lacWVsTBggwfQxwa8Di11PSmmWVCmXqOgt30Nu8gdDyDPI4II3B9xW8eSWOWqLpmZRUlTPkNL0aydelqxbCWdJFy4RJLXWHkVnYkmBB59a+hLNPkapu5S2Xx3PKsceZUVsj7a1dVhKsGHqpBH3FfNaa2Z600+hOoU4nUPxRYs3jZctkts3HIWVRQJ8xmZPbbkj1r04+FyThrXx8nGWaMZaWVaH8XWLr2LaLdzvgsAVHlAnd99gcTETWp8HkipSdUvr8Ejni2ku59BXkO4oD1Oa64upllteggoBQCgFAKAUAoBQCgFAKAUAoBQCgFAKAUAoBQFdyuGbsVEa4mirUahUEuwUe/wDxUbS6kbS6iwFIyVQMt5iCfc1rU2gq6o42t6SW6hp9QogJauB27Hsix6/qOf8Ab8q9MM1cPLG+7Vfz+xylD/lUjvV5TseUBXZ06J8Cqs84gCfnFVyb6kSS6HGv9IJ6jb1CiFWwyu08tMKI+RY/QV6Y5kuHeN+Tk4f8ql7HerynYi7gAkmAOaEbo8S2BOIAkyYAEn1PqarbfUUcTonSTa1Wruxil1kxH+YxLt8pb+9enNlUsUI90cscNM5M71eU7CgI4DfYb8+/bf12q2yUcP8AB/SjprVxCCA1+6yqeyZYp91UH616eKyrJJP2X69zlgg4Rafk71eU7FbWFMyqnIQZA3HofWqpNdGSkFsqDIVQYiQBMDtPp7Ut0KRZUKKA9TmuuLqZZbXoIKAUAoBQCgFAKAUAoBQCgFAKAUAoBQCgFAKAUBFlmsyjqVArIrzODRqz5+709dTcuGYVTiG5LNtlE/tA2geteZ4+Y2cXFSbO7bWABMwAPtXo0s7KiU0pixNKYs4fWOrQ6okwGGZHsR5R/wA1wyZKdI5TnvSO5Nd6Z1tCaUxYmlMWcbrdk3WFtGMhSzD9n+nL3Jj6TXHJFyelHLJ6nSOyDXamdbE0pixNKYsTSmLRhu9SVb4tsQAVmTxkTsPsP5rm5pS0sw5pSo3TXSmbtCaUxYmlMWjhfiy4VS26Fg4uAKV9xuD7HbY17eCjcnGXSjhxDpJrqaeh9Se6v6iQY+IfCSNiCP2sD2rnxGCMH6X+X31NYsjl1OqK86i2dbLEWK9EI6UZJVsCgFAKAUAoBQCgFAKAUAoBQCgFAKAUAoBQCgFAKAwXLz3ZW2Cq8G4RHz8Md/nx864uUp7R29/6M230NWm0621CIIA/93rpGKiqRUq2La0UUAoDk6W0PzN3YQiIAO0sS5PznevNCK5r9q/swl6jrV6TYoDx2gEnsJ+1RugZOl2oTI/Fc87H3bgfQQPpXPFGo33e5mPQ2V1NCgFAKA4Gp0QGpRrnm8Rng7jEqFKD7Ka8csa5qcu9/wDhycfVud+vYdRQCgPGUHkT8/agOLoP0dXdt/tujxV9Mv3x/eu8/VjUvG39HGPpm153O3XA7GS3r1glyqAOyCSBOJjvW9D7GdS7ljaxA4QsMzwvfifpsDU0urLqV0QvdQtrcW2zAM3H8QD852+VFBtWRySdEhrbe/6ieUSfMNgeCfSmmXgal5PLnULSqGNxcTwZBmOYjmihJuqDkquyy/qUQAuyqDwWIA9e9RRb6FbS6j8wn+ZdgDyOG+E/Wmli0VN1C0MvOvlEncSADG/12q6JeCal5PLPUrTIr5qFbjIgb+nzquEk6oKcauyw6tA4TIZn9vfid/TappdWXUroXtYiMqswDMQAO5kwNvnRRbVoOSTo8/OIACzIskgSwgwY2Peml9ial3PfziZYh1y38sidudqaXV0XUrozv1EZ20GGTjIy42G3EfETO3yNXRs2Z17pF/5xAAXZVyJA8wgwSNjU0vsXUu5JtWgJUusqJIkSANySPlU0vrRdSPbGpR5wZWgwcSDB+lHFrqE0+hbUKKA4tjqpto7XyGIvMi4ALIAmPMYEANJJ7V5lmcYtz33OanS3Lh1tThjbusXQPAXdVY4y0n17Cfaa1/kJ1Se+/QutE+r9Qaz4eNtnzcKccdpB2GTDf+NjVzZXCqjd/H9oTk1WxQ/V1N8IC8KHkAKQSokyZygbjiMu/asPOuZp+fv72vuTX6qPT15YU+FehyoTyDz5qzDHf/QeY5Hben+SqT0vfpt1HMXg8tddS4hIFxNrZGSiSt1sVIGXEyN6LiYyVq10+uwWRNHq/iC3k4K3FVPEBcgYTa+IAzJ234j67UXFRt2mkr37bdRzFZs0GuF3LyujIQCrgBhIBB2J2INdceTXe1V5NRlZqYxua6GjD0pNnuHm62Q/+IEJ/An61xwrrLz+3YzHyb67GjkWepMt64lxkxRC5hWXAAiJLHzgidxxHvXmWVrI4yapb+K/s5qTumTPWbLK05jzC2Rg+WTrkAFiZIrXPg0/06MutUW3NcF0/iorEKkhYOW20EciO9a5iWPUkXVUbRl1nWgLaEFrZcBjKFiqEgEwPWYE+vBiK5zzrSn0v27ffQy57F9/rdpCwOZwyyIRsQUXMjKInHeK1LiIRbXj29r/AGK5pHml65auOEXOSSATbcLIXOMiI3USPakOJhKWlX+j+f2CyJuiA69bXAMWYsivKo2OLsVDHnESO/rU/wAiCpPv7fkTmIo6r1C28BS2Vu4pBxYKSrqjhWIgkZbxWMuWMtl1T/mmJSTO7XrOgoBQCgMPVdCbgVkONy2ckPae6n2I2rpCenZ9GYnG911JaDXrckfC6/Gh+JT/AMj0NSUHH4LGafyZL3S35UoSTd+IGALzAyPcR9a0si7+30MOD/cssdPZboYFQsANBYl4XEZKdgR6io5pxoqi07Nd2wTcR52UOD6+bGP7VlPZo01vZjfpX6KICAy4mRtJUyRPIkyZ9a3zPU2Z0elIrudMchMfDVlyhgbkrkQT/wDZMb5c0U1v9/6JoZf1VGLWcApIc/FOPwNzHFSDVOzU72ozf0l1AVWUgi0GJkH9JsvKB2M1rmJu37mdD6fBo03TMChEbeLl7m6wIP8AArLnf0+hVCvqVXelvhbUFCVsm02UxDBQWX38v1rSyK2/eyODpL8i6zoWW7kMQveCxLwuIyU7AiBuKy5pxo0otSs91GiY3ldcV4yMtkyifKV+E888iiktNMOL1Wjna3Sm2pRWUs9spGLZQzMfLG2+W88RNdIyTds5yVbG0dLgyCoJus5PeGQoB9JFY5hvQX6bRlWQ7QtoJPckEfxtWXK0yqNMpt6B0KlSjQrKcpAAZ8pWO/YjvA3quafUii10Kb3SrhDKCkHxoO+R8YHkRGxI+grSyJb/AB9COD6fJu0ek8NmiApVAAO2AIP/ABXOUrRtRpmusmhQHLboaEQXcnxPEDHAlXIIJAxiDJ2IIrg+Hi1173+Zjlo1abRBGyydmxxJYySMi3p6sfaukcai7Ko0WanTB8ZnyuGEeq8TVlFSr2K1ZkXpChnIZwHJZlBUKWIgkmMvpMe1c+Sk20+vYzoVl/5FYtDf9EjHf0Qpv67Gt8tbe3+i6Vt7Ga10S2FVZYhVReY2tv4i8ehrmuHikl8fR2iKCJXujW2XE5RNw88+NlkP+7b5Cj4eDVP3+t3+40Iv0OiFrLzM7MZZnjIwABwAAAB2Fbx49F722WMaJazT+IApMLPmH+YD9vyJias4alXYrVmgVsooDlv0YOW8S47g23trOIKrcIy8wEk+Vdz6fOvO+HTvU29mvyZjRfVnul6RhgC5IRwwAVFEhWXhQNzlufarHDVb9PgKFG+/byVl4yBH3EV2atUaatHOv9EBZHVyrpbFsNijbLwRkDDCTuPWuEuHTaae6VdjDh3L36aDbu2yzRdyk7SMlCmPtW5Yk4yjfX/RrTs0eHpgyLZH/FW5HuqC2R9RTlb3fe/4JoKh0RQpUM29pLU7SBbLEH5y38VlcOkqvsl+hOWqM9/pWDJDswNzyqQsJm3iPuBJ+EgT61zlhprfv08d2Rwo7les6igFAKAUBU2nUsHgZAEA94PI9xVt1RKV2Y36sBJwbEByG283hkBoHpJ5rfLM6z3V9VW2SCDIYDlRMrlyTttSONsOaRbf1wWz4pVohTjHn80bR678VFC5aSuVRsrs9TBMFGU+eQY2wCnse4cVXCiKZXa6wGYAI0EoC20DxFDL335j2qvE0upFktlq9R8uWDYkgJ8MvlxAnb137VnRvVl17WWJrh4bXCCoXIMNiZQkECOdxUcHdF1bWUjqfI8Ns8goQlZJK58zA8vNa0e5NfsSudSAYDBuUVj5YVrkBQd9zuJj1qKFrqHMo03VIQG6GAhiG8sNhJIABmYG228Vp499iKe25s0eqzyBVkKkSGjuJHB9DWJRo1GVmmsmhQCgFAKAUAoBQCgFAKAUAoDl9b1ty0Mk8Pjyqci9x+yIBx89/ltNcM+SUFca+O7fgxOTXQjZuaj8wQwPhSey4BQoxKt8RYtIIO0fzIvLzN+n5V/d39+YnLV7F1zqgW+LJR90LZYnHaO/Eb81p5ksmii6/VRnsdbQm47PCLhiMHGznFWkiWyY7RtAFYjxEXbb227P73Iprdkrn4hsrElwSJjw3kDIoZESPMI39R61XxWNdf2fwOZEuHVUIVgSB+pIZWD/AKYOQg8Ee9aWaLSa9+3gutELXXbLKWBaAVAGD5NmCVwWJYGDx6GouJxtWv2f08hZIm7TX1uKHUyGEjt9weDXWMlJWjSdqy2tFFAKA4Oo63Oqt2ke2EDlLkkZM3hswAEyACFE9yY7V45cR/yqCaq6fzV/fucnP1JI0dFtahS3jEkQOSpl5OTJAGKEYwprphjkTev7f9FgpdzxOsw1/wAS2yLaYAMcN8goUbNyS23zHFRcRTlqVJfH99xr62uhXo+sgWwSLtxndwAqryu5Cw2OIGwORmOZqQz+m923fj/X1Ip7En/EShsBavM047KPiwFzHdhviT8o37SfFK60v7V/sXmK6old62ijxPOUwssAF3/XYqp5mfb2qviIpau231DyLr8A9fTGfDuz58lhSyC0cXZoaIB9CZ7TT/JjV0++3iuv337DmKjrKZ3r0nQ9oDmnpS5zvgUuArkYBuFScR2mDxXTmOvfY56FZMdKT1ctlkGLHIEDHY/KpzGXQjQ2lUpgZI25JJkHLcn3FTU7s1pVUU3umoxJlgSSSVYg7qFI+RCj7VVNojgmSTpyARBjJG572wAP4UU1saEQHS0xxl4BBXzHyY7jH0imt9SaEWJoVCNb3KtJMkzLbnfnneprd2XSqor/AKWu5yuZEhssjkCBjI+m1XmMmhHrdMQmZf8AaT5juUjEmeTsPnFOYxoRFek29wcmBDABmJChvixHafWnMY0Iv0ujFssQWJaJyM/DsP4/tUlKyqNGismhQCgFAKAUAoBQCgFAKAUAoDn6zppe6Lq3WRgmOyowiSSRkDBPePQVxnhcp6067dv6MONu7OhXY2Zb+iDvkSf8N7ZHqHKk7/7f5rEsacr9mv1MuNuzFpuhhECZ+UFCAEQSbbKwLECWY4xP8Vyjw6jHTe23jsZWOlRfrumC4zNkQWRU4kDBy4P3P8VqeLU278fR2Vxshd6OGLnI+Y3IgDbxUVT/AOM/Wjwpt7+fqqDgRvdGBYMjlGUIFIAIHhh14PIK3CIqSwK7Tp7fS/7I4d0btFphbQICTEyTySTJJ+ZJrrCGmNG0qVF9aKKAUBnvaJGZGKiUYsD7lSu/rsxrEscW032/0RxTNFbKYtT0tLguBpIulS2/BSMSPkVBrlLFGSaff+DLgndntjp4Uqxd3KzBYjuAICqAAIHYVY40mndhRPP6cuYcEz4huexJt+HHyipylq1e9/ShpV2V2uj21AEtt4Q57WWLJ/c1Fgivp9OhNCI3+iIxJydci+WJAyW4QWU7cSPnud96kuHjLv5+oeNM6QEV3NntAKAUAoBQCgFAKAUAoBQCgFAKAUAoBQCgFAKAUAoBQCgFAKAUAoBQCgFAKAUAoBQCgFAKAUAoBQCgFAKAUAoBQCgFAKAUAoBQCgFAKAUAoBQCgFAKAUBx9ebly+1pHKYWC4IMS90uiExvC4sY9SPSukaUbfk5u3KkU9Q1GosC0FCXC98glnK+VixVR5T2jftHBmrFQldkk5RqiH9YD6khVdltC4CVYYBlG5dQNu6iT3nHvV0VH5Gu5fBP+vXMbbflm/VZRbBdZIdHcZR8MYiedm+lTlq2r6DmPbbqV2PxEbluTbe3K2XWGUkreueGO0CCDI9PTtXip9fP0Islrp4Jf9TwXL2mW2hvDPIEs1icgqRuCBzPMj3pyfD32+peb5Xn6E3u3tQGRZ09y2SGGWQIuWjgQy+hYHjlTUqMd+ti5S26HdrkdTgPq30dseM/iu7KqSxAlbYyliDElXOwJJI7muyisj22OVuC3I3utFCLtxWRfy+RtsQCGa4qqDOwMmJNFjvZeQ51uw/4icIjfl2LO1wAZwCLa55hio8pE7kDjadpcpX1HMddD3/qcBCz28GJt4KXWGF1SyksB5dlaRvxtM05O+zHN23RHVfiV0VT+XeTZa64LY4KhgzI5I3AiT7UWJN9fYjytdi1+sXEvX/Etr4Vq2rgq0ucs4hcRJYrETtHeamhNKnuy62m7WxI3L2oDBZsPbLKwyyBztgoQw5jIH5g09Mfcvql7G7X9QWybeYhHJUvPlUxK5exgifWPWsRjqujUpV1Ipca/YR0m0WKOJ5wDqxB9MkER/qq7RlvuTeUbRzL/WLmnxtNba8yJZzcMACbrm0Pi580fSfStrGpbp11MObjtV9C09eAAZ1ZMU1BdQVIB07KrCY33Ox296nL7L2+peZ3fv8AQjb/ABC7IrCwxLXRbUBhi8oWDK5AkSIJ45gmKvKV9RzHXQzXvxDcuWSVtNbY/l3QZqSy3L6owmIXuPk3biqsSUuvn9jLyNrp4/c2nrjghPAPjG4UwDrjPh+IG8QgeUr7TPas8tdb2N8x9K3PV62SyqbTKCyW3Ysv6d24gYJj+6MlBPqacv3/ANDX7GzpOmuW1i6/iHyb7/ttorc+rKzf7qzNpvZGoppbnMTrzOLkp4YV7awGHjgvdCDO2ywoPPeQDvW+WlX2jnzL+9yzUfiIIGbwyUC3ihyAL+ACW8vZTEA/LbeosV7X4+pXkrevJ7putM5VXttaY3VGOSk4tba4uW22ykEDgjmjx1unYU76oy6PXXMb924HWb4tqBcBCxdFqFQiBvuTvMnjatOKtJeP4sik6bZ0G60QLjm2fCtllDBhkzo2BASOC0gGe1Y5fRXua19XWxmu/iC4CE/Lk3TdNvAXBEi14uReNljY7c+taWJdb2+0R5H0rf7Zdr9eX0iXUlC/gkb7jxHSRPyYipGNT0v3K5XC17Fmk6x4l3DwyEY3AjyPMbJxfy8gTMHvB4qShSuyqduijW9ddLptpYLw6plmqjK4uSjcexn0HrMVY401bZl5GnSRH+vSuYS4xFjxDbWDvngRsJJBU7+k7U5e9X3HM7lNz8SuqK3gi5KXbh8K4CoSyVBlmA3hjtA3EfLSxJvqR5Wl0NI663w+CfGzZfDzWIVBcyLxEYsvbk/Ws8tdb2NcztW5Oxri12w6lvD1Fkti37SoVlIHaQzA/IVHGk14Clun5OxXM6CgFAKAUAoBQGO5oj463laPIUcRIZZyXfsQSfox9o1q9NGdPqsvv6dXxyE4sGHOzLwaibRWrMp6PayLQ3mJYgO4QsRBbwwcZjvFa1uqJoVl/wCSSLYja0QU3O0KUHz8pI3qanv7l0rYz2+jWQqrjIVVUSTwjh1+zCarySM6ESudIssMWSRNwwSYm9lnO+85GinJF0Is0GgSyCEB8xlizMzEwBJZiSdgB9KkpOXURil0LbVohnYsTkRA7KAIgD3Mmff2qN7FSK9bokugBwfKclKsysp4lWUgjYn71Yya6BxT6lJ6PZxKlJBXEyzkkZZ/ETM5bzM1dcrsmhHtvpNobwxPm3Z3ZvMuJ3Ynt2qa2NCIHolkgAqfKttQQzBh4M4EMCCGGTbj1q8yRNCJr0i1DDEnJGRsmdiVYkmWYkncnemtl0IsudOttnks+IgRpJ3VcoH/AHHeopNDSj3QaFLKlUB3ORLMzMxgCSzEk7AD6UlJy6ljFLoU9a0Hj2/C2xZ0Lz/kRg5A9ziB9asJaXZmcdSo3isGzHqum27hYsDLeHJBI/wnzT7Ma0ptGXFM8PSrRylAcvEmSSCL0G4I9DAprkNCI2OkWkIIDEqQQWe45BAZRBZjsAzbe9VzbIoJEG6FZKBCpIChfiYGA4uDdSDswBmnMldjlxqi3TdKtW8SqmVYuCWZmLMuJLMTLHHbeo5tlUEg3SrRu+KVOcz8TY5AYhik4lgNpiaa3VDQrs2EVk0c+z0Wys7MxOG7u7n9Ns0ALEwA28Vt5JGFCJht9ADXmZ0RUK3UxW5cbIXiCxggC1xwvJPtW+bSpexnl27Z1f6dbz8THzSpmTyisoMT6Ow+tc9TqjelXZ4nTbYRkiVa4bhBJ+Iv4k7ejf2prd2NKqilui2SXlWi5lkub4S5lmCTCsTvI3mrzJbE0IlpekWrbZKGLTlLO7EkrgScif2wPpRzb2CgkWjp9vw1tY+RcYEn9jBl3mdiBU1O7LpVUQ0/SrSXDcVTkcuWYgZmXxUmFyIBMDejm2qCgk7JXenW2ORG5dbhIJ3a2IU/YUUmNKKx0e0AQARIIlWcMAXNzZgZHmJNXWxoREdEs4lcTDJcQksxYi8QbksTJJImacyV2TlxqhqOi2XnJWksGkM6tIQJsykESoAI70WSSDgmSt9NAuo8gLat4WkAgLlGRJnfZVA9IPrTVtRdO9m+sGhQCgFAKAU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4" name="Picture 10" descr="http://www.disfrutalasmatematicas.com/algebra/images/seque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897"/>
            <a:ext cx="7942517" cy="3246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recursostic.educacion.es/multidisciplinar/wikididactica/images/Geometric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772" y="1650082"/>
            <a:ext cx="47625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SUMAS CONSTANTEMENTE     D</a:t>
            </a:r>
            <a:endParaRPr lang="es-MX" dirty="0"/>
          </a:p>
        </p:txBody>
      </p:sp>
      <p:pic>
        <p:nvPicPr>
          <p:cNvPr id="6146" name="Picture 2" descr="https://encrypted-tbn0.gstatic.com/images?q=tbn:ANd9GcTOKPD6r3xcvJ72tULQ7UWs45fr1HYFSBZb8Hgf_lqOkqPCdJZe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511" y="1916832"/>
            <a:ext cx="2638425" cy="771525"/>
          </a:xfrm>
          <a:prstGeom prst="rect">
            <a:avLst/>
          </a:prstGeom>
          <a:noFill/>
        </p:spPr>
      </p:pic>
      <p:pic>
        <p:nvPicPr>
          <p:cNvPr id="6148" name="Picture 4" descr="https://encrypted-tbn3.gstatic.com/images?q=tbn:ANd9GcTS3Wrw2kQ6PtHwczkXTaFJpKZ9dLUPGxsp-C4dVu5vccNdU33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3789040"/>
            <a:ext cx="2581275" cy="1771651"/>
          </a:xfrm>
          <a:prstGeom prst="rect">
            <a:avLst/>
          </a:prstGeom>
          <a:noFill/>
        </p:spPr>
      </p:pic>
      <p:pic>
        <p:nvPicPr>
          <p:cNvPr id="6150" name="Picture 6" descr="http://www.vadenumeros.es/imagenes/tercero/progresiones-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5692" y="2696876"/>
            <a:ext cx="9017127" cy="3036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FORMULAS</a:t>
            </a:r>
            <a:endParaRPr lang="es-MX" dirty="0"/>
          </a:p>
        </p:txBody>
      </p:sp>
      <p:pic>
        <p:nvPicPr>
          <p:cNvPr id="16386" name="Picture 2" descr="http://carl0108.wikispaces.com/file/view/progresiones_aritmeticas.jpg/209264132/355x225/progresiones_aritmetic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203" y="2014878"/>
            <a:ext cx="5584508" cy="345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3.gstatic.com/images?q=tbn:ANd9GcSvvCCGYjUi0o7eYYYPt3mnLrqD0JIQYSN2BfY14ADpxWz8msPp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6521" y="404664"/>
            <a:ext cx="6521863" cy="3686270"/>
          </a:xfrm>
          <a:prstGeom prst="rect">
            <a:avLst/>
          </a:prstGeom>
          <a:noFill/>
        </p:spPr>
      </p:pic>
      <p:pic>
        <p:nvPicPr>
          <p:cNvPr id="17412" name="Picture 4" descr="https://encrypted-tbn2.gstatic.com/images?q=tbn:ANd9GcRDHfPeic5buw9yw5ZHoy2zSgE1NuCOOZr-nCaqipuA07T1-5Y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4455" y="4293096"/>
            <a:ext cx="3483769" cy="23182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</Words>
  <Application>Microsoft Office PowerPoint</Application>
  <PresentationFormat>Presentación en pantalla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SERIES ARITMETICAS</vt:lpstr>
      <vt:lpstr>Diapositiva 2</vt:lpstr>
      <vt:lpstr>SUMAS CONSTANTEMENTE     D</vt:lpstr>
      <vt:lpstr>FORMULAS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ARITMETICAS</dc:title>
  <dc:creator>caro</dc:creator>
  <cp:lastModifiedBy>caro</cp:lastModifiedBy>
  <cp:revision>6</cp:revision>
  <dcterms:created xsi:type="dcterms:W3CDTF">2013-09-05T04:28:30Z</dcterms:created>
  <dcterms:modified xsi:type="dcterms:W3CDTF">2013-09-05T14:58:38Z</dcterms:modified>
</cp:coreProperties>
</file>